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85" r:id="rId1"/>
    <p:sldMasterId id="2147483745" r:id="rId2"/>
    <p:sldMasterId id="2147483798" r:id="rId3"/>
    <p:sldMasterId id="2147483811" r:id="rId4"/>
    <p:sldMasterId id="2147483824" r:id="rId5"/>
  </p:sldMasterIdLst>
  <p:notesMasterIdLst>
    <p:notesMasterId r:id="rId49"/>
  </p:notesMasterIdLst>
  <p:handoutMasterIdLst>
    <p:handoutMasterId r:id="rId50"/>
  </p:handoutMasterIdLst>
  <p:sldIdLst>
    <p:sldId id="256" r:id="rId6"/>
    <p:sldId id="311" r:id="rId7"/>
    <p:sldId id="300" r:id="rId8"/>
    <p:sldId id="301" r:id="rId9"/>
    <p:sldId id="302" r:id="rId10"/>
    <p:sldId id="303" r:id="rId11"/>
    <p:sldId id="304" r:id="rId12"/>
    <p:sldId id="305" r:id="rId13"/>
    <p:sldId id="306" r:id="rId14"/>
    <p:sldId id="308" r:id="rId15"/>
    <p:sldId id="309" r:id="rId16"/>
    <p:sldId id="310"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312" r:id="rId47"/>
    <p:sldId id="299" r:id="rId48"/>
  </p:sldIdLst>
  <p:sldSz cx="9144000" cy="6858000" type="screen4x3"/>
  <p:notesSz cx="6858000" cy="9144000"/>
  <p:defaultText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bw" frameSlides="1"/>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E433"/>
    <a:srgbClr val="00B050"/>
    <a:srgbClr val="FFBA3C"/>
    <a:srgbClr val="006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2194"/>
    <p:restoredTop sz="94584"/>
  </p:normalViewPr>
  <p:slideViewPr>
    <p:cSldViewPr snapToGrid="0" snapToObjects="1">
      <p:cViewPr>
        <p:scale>
          <a:sx n="92" d="100"/>
          <a:sy n="92" d="100"/>
        </p:scale>
        <p:origin x="144" y="-192"/>
      </p:cViewPr>
      <p:guideLst>
        <p:guide orient="horz" pos="2160"/>
        <p:guide pos="2880"/>
      </p:guideLst>
    </p:cSldViewPr>
  </p:slideViewPr>
  <p:notesTextViewPr>
    <p:cViewPr>
      <p:scale>
        <a:sx n="100" d="100"/>
        <a:sy n="100" d="100"/>
      </p:scale>
      <p:origin x="0" y="0"/>
    </p:cViewPr>
  </p:notesTextViewPr>
  <p:sorterViewPr>
    <p:cViewPr>
      <p:scale>
        <a:sx n="167" d="100"/>
        <a:sy n="167" d="100"/>
      </p:scale>
      <p:origin x="0" y="6404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50" Type="http://schemas.openxmlformats.org/officeDocument/2006/relationships/handoutMaster" Target="handoutMasters/handoutMaster1.xml"/><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jpeg"/><Relationship Id="rId2"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jpeg"/><Relationship Id="rId2"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72C11A7-7506-6B41-9397-E2AC4DE67CAE}" type="datetime1">
              <a:rPr lang="da-DK" smtClean="0"/>
              <a:t>05/10/15</a:t>
            </a:fld>
            <a:endParaRPr lang="da-DK"/>
          </a:p>
        </p:txBody>
      </p:sp>
      <p:sp>
        <p:nvSpPr>
          <p:cNvPr id="4" name="Pladsholder til sidefod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5" name="Pladsholder til dias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68C3F4-7028-B542-A7DA-8718F6A4F4AE}" type="slidenum">
              <a:rPr lang="da-DK" smtClean="0"/>
              <a:t>‹nr.›</a:t>
            </a:fld>
            <a:endParaRPr lang="da-DK"/>
          </a:p>
        </p:txBody>
      </p:sp>
    </p:spTree>
    <p:extLst>
      <p:ext uri="{BB962C8B-B14F-4D97-AF65-F5344CB8AC3E}">
        <p14:creationId xmlns:p14="http://schemas.microsoft.com/office/powerpoint/2010/main" val="7650121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617CCB-C755-EF45-90A4-9211A33C9B95}" type="datetime1">
              <a:rPr lang="da-DK" smtClean="0"/>
              <a:t>05/10/15</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36D108-E9A9-9142-A937-76426E5D6122}" type="slidenum">
              <a:rPr lang="da-DK" smtClean="0"/>
              <a:t>‹nr.›</a:t>
            </a:fld>
            <a:endParaRPr lang="da-DK"/>
          </a:p>
        </p:txBody>
      </p:sp>
    </p:spTree>
    <p:extLst>
      <p:ext uri="{BB962C8B-B14F-4D97-AF65-F5344CB8AC3E}">
        <p14:creationId xmlns:p14="http://schemas.microsoft.com/office/powerpoint/2010/main" val="77386194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ED36D108-E9A9-9142-A937-76426E5D6122}" type="slidenum">
              <a:rPr lang="da-DK" smtClean="0"/>
              <a:t>1</a:t>
            </a:fld>
            <a:endParaRPr lang="da-DK" dirty="0"/>
          </a:p>
        </p:txBody>
      </p:sp>
    </p:spTree>
    <p:extLst>
      <p:ext uri="{BB962C8B-B14F-4D97-AF65-F5344CB8AC3E}">
        <p14:creationId xmlns:p14="http://schemas.microsoft.com/office/powerpoint/2010/main" val="774369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ED36D108-E9A9-9142-A937-76426E5D6122}" type="slidenum">
              <a:rPr lang="da-DK" smtClean="0">
                <a:solidFill>
                  <a:prstClr val="black"/>
                </a:solidFill>
              </a:rPr>
              <a:pPr/>
              <a:t>3</a:t>
            </a:fld>
            <a:endParaRPr lang="da-DK">
              <a:solidFill>
                <a:prstClr val="black"/>
              </a:solidFill>
            </a:endParaRPr>
          </a:p>
        </p:txBody>
      </p:sp>
    </p:spTree>
    <p:extLst>
      <p:ext uri="{BB962C8B-B14F-4D97-AF65-F5344CB8AC3E}">
        <p14:creationId xmlns:p14="http://schemas.microsoft.com/office/powerpoint/2010/main" val="2127244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3" name="Rectangle 7"/>
          <p:cNvSpPr>
            <a:spLocks noGrp="1" noChangeArrowheads="1"/>
          </p:cNvSpPr>
          <p:nvPr>
            <p:ph type="sldNum" sz="quarter" idx="5"/>
          </p:nvPr>
        </p:nvSpPr>
        <p:spPr>
          <a:noFill/>
          <a:ln>
            <a:miter lim="800000"/>
            <a:headEnd/>
            <a:tailEnd/>
          </a:ln>
        </p:spPr>
        <p:txBody>
          <a:bodyPr/>
          <a:lstStyle/>
          <a:p>
            <a:fld id="{2BFAFBC4-D48D-4DF4-8DEE-7C8EBABD11EF}" type="slidenum">
              <a:rPr lang="en-GB" smtClean="0">
                <a:solidFill>
                  <a:prstClr val="black"/>
                </a:solidFill>
                <a:cs typeface="Arial" charset="0"/>
              </a:rPr>
              <a:pPr/>
              <a:t>5</a:t>
            </a:fld>
            <a:endParaRPr lang="en-GB" smtClean="0">
              <a:solidFill>
                <a:prstClr val="black"/>
              </a:solidFill>
              <a:cs typeface="Arial" charset="0"/>
            </a:endParaRPr>
          </a:p>
        </p:txBody>
      </p:sp>
      <p:sp>
        <p:nvSpPr>
          <p:cNvPr id="576514" name="Rectangle 7"/>
          <p:cNvSpPr txBox="1">
            <a:spLocks noGrp="1" noChangeArrowheads="1"/>
          </p:cNvSpPr>
          <p:nvPr/>
        </p:nvSpPr>
        <p:spPr bwMode="auto">
          <a:xfrm>
            <a:off x="3886522" y="8686288"/>
            <a:ext cx="2971478" cy="457712"/>
          </a:xfrm>
          <a:prstGeom prst="rect">
            <a:avLst/>
          </a:prstGeom>
          <a:noFill/>
          <a:ln w="9525">
            <a:noFill/>
            <a:miter lim="800000"/>
            <a:headEnd/>
            <a:tailEnd/>
          </a:ln>
        </p:spPr>
        <p:txBody>
          <a:bodyPr anchor="b"/>
          <a:lstStyle/>
          <a:p>
            <a:pPr algn="r"/>
            <a:fld id="{9FBA6DE0-2307-47D1-906F-242EB27EEACC}" type="slidenum">
              <a:rPr lang="en-GB" sz="1200">
                <a:solidFill>
                  <a:prstClr val="black"/>
                </a:solidFill>
              </a:rPr>
              <a:pPr algn="r"/>
              <a:t>5</a:t>
            </a:fld>
            <a:endParaRPr lang="en-GB" sz="1200">
              <a:solidFill>
                <a:prstClr val="black"/>
              </a:solidFill>
            </a:endParaRPr>
          </a:p>
        </p:txBody>
      </p:sp>
      <p:sp>
        <p:nvSpPr>
          <p:cNvPr id="576515" name="Rectangle 2"/>
          <p:cNvSpPr>
            <a:spLocks noGrp="1" noRot="1" noChangeAspect="1" noChangeArrowheads="1" noTextEdit="1"/>
          </p:cNvSpPr>
          <p:nvPr>
            <p:ph type="sldImg"/>
          </p:nvPr>
        </p:nvSpPr>
        <p:spPr>
          <a:ln/>
        </p:spPr>
      </p:sp>
      <p:sp>
        <p:nvSpPr>
          <p:cNvPr id="57651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425186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Rot="1" noChangeAspect="1" noChangeArrowheads="1"/>
          </p:cNvSpPr>
          <p:nvPr>
            <p:ph type="sldImg"/>
          </p:nvPr>
        </p:nvSpPr>
        <p:spPr>
          <a:xfrm>
            <a:off x="1143000" y="685800"/>
            <a:ext cx="4572000" cy="3429000"/>
          </a:xfrm>
          <a:solidFill>
            <a:srgbClr val="FFFFFF"/>
          </a:solidFill>
          <a:ln/>
        </p:spPr>
      </p:sp>
      <p:sp>
        <p:nvSpPr>
          <p:cNvPr id="22530" name="Rectangle 2"/>
          <p:cNvSpPr>
            <a:spLocks noGrp="1" noChangeArrowheads="1"/>
          </p:cNvSpPr>
          <p:nvPr>
            <p:ph type="body" idx="1"/>
          </p:nvPr>
        </p:nvSpPr>
        <p:spPr>
          <a:ln/>
        </p:spPr>
        <p:txBody>
          <a:bodyPr/>
          <a:lstStyle/>
          <a:p>
            <a:pPr marL="76200" eaLnBrk="1" hangingPunct="1">
              <a:spcBef>
                <a:spcPts val="813"/>
              </a:spcBef>
              <a:defRPr/>
            </a:pPr>
            <a:r>
              <a:rPr lang="en-US" sz="2200" smtClean="0">
                <a:solidFill>
                  <a:srgbClr val="000000"/>
                </a:solidFill>
                <a:cs typeface="Arial" charset="0"/>
                <a:sym typeface="Arial" charset="0"/>
              </a:rPr>
              <a:t>Animal studies have shown that the amygdala receives sensory information via two routes: a rapid but crude input from the sensory thalamus (via the amydala) and a a slower but more detailed representation from the sensory cortex. </a:t>
            </a:r>
          </a:p>
          <a:p>
            <a:pPr marL="76200" eaLnBrk="1" hangingPunct="1">
              <a:spcBef>
                <a:spcPts val="813"/>
              </a:spcBef>
              <a:defRPr/>
            </a:pPr>
            <a:endParaRPr lang="en-US" sz="2200" smtClean="0">
              <a:solidFill>
                <a:srgbClr val="000000"/>
              </a:solidFill>
              <a:cs typeface="Arial" charset="0"/>
              <a:sym typeface="Arial" charset="0"/>
            </a:endParaRPr>
          </a:p>
          <a:p>
            <a:pPr marL="76200" eaLnBrk="1" hangingPunct="1">
              <a:spcBef>
                <a:spcPts val="813"/>
              </a:spcBef>
              <a:defRPr/>
            </a:pPr>
            <a:r>
              <a:rPr lang="ja-JP" altLang="en-US" sz="2200" smtClean="0">
                <a:solidFill>
                  <a:srgbClr val="000000"/>
                </a:solidFill>
                <a:latin typeface="Arial"/>
                <a:cs typeface="Arial" charset="0"/>
                <a:sym typeface="Arial" charset="0"/>
              </a:rPr>
              <a:t>“</a:t>
            </a:r>
            <a:r>
              <a:rPr lang="en-US" sz="2200" smtClean="0">
                <a:solidFill>
                  <a:srgbClr val="000000"/>
                </a:solidFill>
                <a:cs typeface="Arial" charset="0"/>
                <a:sym typeface="Arial" charset="0"/>
              </a:rPr>
              <a:t>Snake example &amp; stick analogy</a:t>
            </a:r>
            <a:r>
              <a:rPr lang="ja-JP" altLang="en-US" sz="2200" smtClean="0">
                <a:solidFill>
                  <a:srgbClr val="000000"/>
                </a:solidFill>
                <a:latin typeface="Arial"/>
                <a:cs typeface="Arial" charset="0"/>
                <a:sym typeface="Arial" charset="0"/>
              </a:rPr>
              <a:t>”</a:t>
            </a:r>
            <a:endParaRPr lang="en-US" sz="2200" smtClean="0">
              <a:solidFill>
                <a:srgbClr val="000000"/>
              </a:solidFill>
              <a:cs typeface="Arial" charset="0"/>
              <a:sym typeface="Arial" charset="0"/>
            </a:endParaRPr>
          </a:p>
        </p:txBody>
      </p:sp>
    </p:spTree>
    <p:extLst>
      <p:ext uri="{BB962C8B-B14F-4D97-AF65-F5344CB8AC3E}">
        <p14:creationId xmlns:p14="http://schemas.microsoft.com/office/powerpoint/2010/main" val="784010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1" name="Rectangle 2"/>
          <p:cNvSpPr>
            <a:spLocks noGrp="1" noRot="1" noChangeAspect="1" noChangeArrowheads="1" noTextEdit="1"/>
          </p:cNvSpPr>
          <p:nvPr>
            <p:ph type="sldImg"/>
          </p:nvPr>
        </p:nvSpPr>
        <p:spPr>
          <a:ln/>
        </p:spPr>
      </p:sp>
      <p:sp>
        <p:nvSpPr>
          <p:cNvPr id="517122"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847238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5" name="Rectangle 2"/>
          <p:cNvSpPr>
            <a:spLocks noGrp="1" noRot="1" noChangeAspect="1" noChangeArrowheads="1" noTextEdit="1"/>
          </p:cNvSpPr>
          <p:nvPr>
            <p:ph type="sldImg"/>
          </p:nvPr>
        </p:nvSpPr>
        <p:spPr>
          <a:ln/>
        </p:spPr>
      </p:sp>
      <p:sp>
        <p:nvSpPr>
          <p:cNvPr id="518146"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174303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3" name="Rectangle 7"/>
          <p:cNvSpPr txBox="1">
            <a:spLocks noGrp="1" noChangeArrowheads="1"/>
          </p:cNvSpPr>
          <p:nvPr/>
        </p:nvSpPr>
        <p:spPr bwMode="auto">
          <a:xfrm>
            <a:off x="5182029" y="6514716"/>
            <a:ext cx="3961971" cy="343284"/>
          </a:xfrm>
          <a:prstGeom prst="rect">
            <a:avLst/>
          </a:prstGeom>
          <a:noFill/>
          <a:ln w="9525">
            <a:noFill/>
            <a:miter lim="800000"/>
            <a:headEnd/>
            <a:tailEnd/>
          </a:ln>
        </p:spPr>
        <p:txBody>
          <a:bodyPr anchor="b"/>
          <a:lstStyle/>
          <a:p>
            <a:pPr algn="r"/>
            <a:fld id="{4C8BEFCE-852A-4667-AD62-35A4E0F8AB9C}" type="slidenum">
              <a:rPr lang="en-GB" sz="1200" b="0">
                <a:solidFill>
                  <a:schemeClr val="tx1"/>
                </a:solidFill>
              </a:rPr>
              <a:pPr algn="r"/>
              <a:t>17</a:t>
            </a:fld>
            <a:endParaRPr lang="en-GB" sz="1200" b="0">
              <a:solidFill>
                <a:schemeClr val="tx1"/>
              </a:solidFill>
            </a:endParaRPr>
          </a:p>
        </p:txBody>
      </p:sp>
      <p:sp>
        <p:nvSpPr>
          <p:cNvPr id="530434" name="Rectangle 2"/>
          <p:cNvSpPr>
            <a:spLocks noGrp="1" noRot="1" noChangeAspect="1" noChangeArrowheads="1" noTextEdit="1"/>
          </p:cNvSpPr>
          <p:nvPr>
            <p:ph type="sldImg"/>
          </p:nvPr>
        </p:nvSpPr>
        <p:spPr>
          <a:ln/>
        </p:spPr>
      </p:sp>
      <p:sp>
        <p:nvSpPr>
          <p:cNvPr id="530435"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430915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txBox="1">
            <a:spLocks noGrp="1" noChangeArrowheads="1"/>
          </p:cNvSpPr>
          <p:nvPr/>
        </p:nvSpPr>
        <p:spPr bwMode="auto">
          <a:xfrm>
            <a:off x="3843338" y="9429750"/>
            <a:ext cx="29384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b"/>
          <a:lstStyle>
            <a:lvl1pPr defTabSz="949325">
              <a:spcBef>
                <a:spcPct val="30000"/>
              </a:spcBef>
              <a:defRPr sz="1200">
                <a:solidFill>
                  <a:schemeClr val="tx1"/>
                </a:solidFill>
                <a:latin typeface="Times New Roman" charset="0"/>
                <a:ea typeface="MS PGothic" charset="-128"/>
              </a:defRPr>
            </a:lvl1pPr>
            <a:lvl2pPr marL="742950" indent="-285750" defTabSz="949325">
              <a:spcBef>
                <a:spcPct val="30000"/>
              </a:spcBef>
              <a:defRPr sz="1200">
                <a:solidFill>
                  <a:schemeClr val="tx1"/>
                </a:solidFill>
                <a:latin typeface="Times New Roman" charset="0"/>
                <a:ea typeface="MS PGothic" charset="-128"/>
              </a:defRPr>
            </a:lvl2pPr>
            <a:lvl3pPr marL="1143000" indent="-228600" defTabSz="949325">
              <a:spcBef>
                <a:spcPct val="30000"/>
              </a:spcBef>
              <a:defRPr sz="1200">
                <a:solidFill>
                  <a:schemeClr val="tx1"/>
                </a:solidFill>
                <a:latin typeface="Times New Roman" charset="0"/>
                <a:ea typeface="MS PGothic" charset="-128"/>
              </a:defRPr>
            </a:lvl3pPr>
            <a:lvl4pPr marL="1600200" indent="-228600" defTabSz="949325">
              <a:spcBef>
                <a:spcPct val="30000"/>
              </a:spcBef>
              <a:defRPr sz="1200">
                <a:solidFill>
                  <a:schemeClr val="tx1"/>
                </a:solidFill>
                <a:latin typeface="Times New Roman" charset="0"/>
                <a:ea typeface="MS PGothic" charset="-128"/>
              </a:defRPr>
            </a:lvl4pPr>
            <a:lvl5pPr marL="2057400" indent="-228600" defTabSz="949325">
              <a:spcBef>
                <a:spcPct val="30000"/>
              </a:spcBef>
              <a:defRPr sz="1200">
                <a:solidFill>
                  <a:schemeClr val="tx1"/>
                </a:solidFill>
                <a:latin typeface="Times New Roman" charset="0"/>
                <a:ea typeface="MS PGothic" charset="-128"/>
              </a:defRPr>
            </a:lvl5pPr>
            <a:lvl6pPr marL="2514600" indent="-228600" defTabSz="949325" eaLnBrk="0" fontAlgn="base" hangingPunct="0">
              <a:spcBef>
                <a:spcPct val="30000"/>
              </a:spcBef>
              <a:spcAft>
                <a:spcPct val="0"/>
              </a:spcAft>
              <a:defRPr sz="1200">
                <a:solidFill>
                  <a:schemeClr val="tx1"/>
                </a:solidFill>
                <a:latin typeface="Times New Roman" charset="0"/>
                <a:ea typeface="MS PGothic" charset="-128"/>
              </a:defRPr>
            </a:lvl6pPr>
            <a:lvl7pPr marL="2971800" indent="-228600" defTabSz="949325" eaLnBrk="0" fontAlgn="base" hangingPunct="0">
              <a:spcBef>
                <a:spcPct val="30000"/>
              </a:spcBef>
              <a:spcAft>
                <a:spcPct val="0"/>
              </a:spcAft>
              <a:defRPr sz="1200">
                <a:solidFill>
                  <a:schemeClr val="tx1"/>
                </a:solidFill>
                <a:latin typeface="Times New Roman" charset="0"/>
                <a:ea typeface="MS PGothic" charset="-128"/>
              </a:defRPr>
            </a:lvl7pPr>
            <a:lvl8pPr marL="3429000" indent="-228600" defTabSz="949325" eaLnBrk="0" fontAlgn="base" hangingPunct="0">
              <a:spcBef>
                <a:spcPct val="30000"/>
              </a:spcBef>
              <a:spcAft>
                <a:spcPct val="0"/>
              </a:spcAft>
              <a:defRPr sz="1200">
                <a:solidFill>
                  <a:schemeClr val="tx1"/>
                </a:solidFill>
                <a:latin typeface="Times New Roman" charset="0"/>
                <a:ea typeface="MS PGothic" charset="-128"/>
              </a:defRPr>
            </a:lvl8pPr>
            <a:lvl9pPr marL="3886200" indent="-228600" defTabSz="949325" eaLnBrk="0" fontAlgn="base" hangingPunct="0">
              <a:spcBef>
                <a:spcPct val="30000"/>
              </a:spcBef>
              <a:spcAft>
                <a:spcPct val="0"/>
              </a:spcAft>
              <a:defRPr sz="1200">
                <a:solidFill>
                  <a:schemeClr val="tx1"/>
                </a:solidFill>
                <a:latin typeface="Times New Roman" charset="0"/>
                <a:ea typeface="MS PGothic" charset="-128"/>
              </a:defRPr>
            </a:lvl9pPr>
          </a:lstStyle>
          <a:p>
            <a:pPr algn="r" eaLnBrk="1" hangingPunct="1">
              <a:spcBef>
                <a:spcPct val="0"/>
              </a:spcBef>
            </a:pPr>
            <a:fld id="{9F7E34A0-978C-834F-B285-806223463ACC}" type="slidenum">
              <a:rPr lang="en-GB" altLang="da-DK" b="0"/>
              <a:pPr algn="r" eaLnBrk="1" hangingPunct="1">
                <a:spcBef>
                  <a:spcPct val="0"/>
                </a:spcBef>
              </a:pPr>
              <a:t>31</a:t>
            </a:fld>
            <a:endParaRPr lang="en-GB" altLang="da-DK" b="0"/>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a:lstStyle/>
          <a:p>
            <a:pPr eaLnBrk="1" hangingPunct="1"/>
            <a:endParaRPr lang="en-US" altLang="da-DK">
              <a:latin typeface="Times New Roman" charset="0"/>
              <a:ea typeface="MS PGothic" charset="-128"/>
            </a:endParaRPr>
          </a:p>
        </p:txBody>
      </p:sp>
    </p:spTree>
    <p:extLst>
      <p:ext uri="{BB962C8B-B14F-4D97-AF65-F5344CB8AC3E}">
        <p14:creationId xmlns:p14="http://schemas.microsoft.com/office/powerpoint/2010/main" val="2000155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fld id="{0DC619C2-1EE1-4B4E-B767-CC80F4B69B53}" type="datetime1">
              <a:rPr lang="da-DK" smtClean="0"/>
              <a:t>05/10/15</a:t>
            </a:fld>
            <a:endParaRPr lang="da-DK"/>
          </a:p>
        </p:txBody>
      </p:sp>
      <p:sp>
        <p:nvSpPr>
          <p:cNvPr id="5" name="Pladsholder til sidefod 4"/>
          <p:cNvSpPr>
            <a:spLocks noGrp="1"/>
          </p:cNvSpPr>
          <p:nvPr>
            <p:ph type="ftr" sz="quarter" idx="11"/>
          </p:nvPr>
        </p:nvSpPr>
        <p:spPr/>
        <p:txBody>
          <a:bodyPr/>
          <a:lstStyle/>
          <a:p>
            <a:r>
              <a:rPr lang="da-DK" smtClean="0"/>
              <a:t>Lena Højgård Isager www.pkf.name</a:t>
            </a:r>
            <a:endParaRPr lang="da-DK"/>
          </a:p>
        </p:txBody>
      </p:sp>
      <p:sp>
        <p:nvSpPr>
          <p:cNvPr id="6" name="Pladsholder til diasnummer 5"/>
          <p:cNvSpPr>
            <a:spLocks noGrp="1"/>
          </p:cNvSpPr>
          <p:nvPr>
            <p:ph type="sldNum" sz="quarter" idx="12"/>
          </p:nvPr>
        </p:nvSpPr>
        <p:spPr/>
        <p:txBody>
          <a:bodyPr/>
          <a:lstStyle/>
          <a:p>
            <a:fld id="{907AF80C-CD6E-2B48-B315-F4F5B22A2F1A}" type="slidenum">
              <a:rPr lang="da-DK" smtClean="0"/>
              <a:t>‹nr.›</a:t>
            </a:fld>
            <a:endParaRPr lang="da-DK"/>
          </a:p>
        </p:txBody>
      </p:sp>
    </p:spTree>
    <p:extLst>
      <p:ext uri="{BB962C8B-B14F-4D97-AF65-F5344CB8AC3E}">
        <p14:creationId xmlns:p14="http://schemas.microsoft.com/office/powerpoint/2010/main" val="2884673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3C807167-F622-CE4A-9DCC-CB0232577E8B}" type="datetime1">
              <a:rPr lang="da-DK" smtClean="0"/>
              <a:t>05/10/15</a:t>
            </a:fld>
            <a:endParaRPr lang="da-DK"/>
          </a:p>
        </p:txBody>
      </p:sp>
      <p:sp>
        <p:nvSpPr>
          <p:cNvPr id="5" name="Pladsholder til sidefod 4"/>
          <p:cNvSpPr>
            <a:spLocks noGrp="1"/>
          </p:cNvSpPr>
          <p:nvPr>
            <p:ph type="ftr" sz="quarter" idx="11"/>
          </p:nvPr>
        </p:nvSpPr>
        <p:spPr/>
        <p:txBody>
          <a:bodyPr/>
          <a:lstStyle/>
          <a:p>
            <a:r>
              <a:rPr lang="da-DK" smtClean="0"/>
              <a:t>Lena Højgård Isager www.pkf.name</a:t>
            </a:r>
            <a:endParaRPr lang="da-DK"/>
          </a:p>
        </p:txBody>
      </p:sp>
      <p:sp>
        <p:nvSpPr>
          <p:cNvPr id="6" name="Pladsholder til diasnummer 5"/>
          <p:cNvSpPr>
            <a:spLocks noGrp="1"/>
          </p:cNvSpPr>
          <p:nvPr>
            <p:ph type="sldNum" sz="quarter" idx="12"/>
          </p:nvPr>
        </p:nvSpPr>
        <p:spPr/>
        <p:txBody>
          <a:bodyPr/>
          <a:lstStyle/>
          <a:p>
            <a:fld id="{907AF80C-CD6E-2B48-B315-F4F5B22A2F1A}" type="slidenum">
              <a:rPr lang="da-DK" smtClean="0"/>
              <a:t>‹nr.›</a:t>
            </a:fld>
            <a:endParaRPr lang="da-DK"/>
          </a:p>
        </p:txBody>
      </p:sp>
    </p:spTree>
    <p:extLst>
      <p:ext uri="{BB962C8B-B14F-4D97-AF65-F5344CB8AC3E}">
        <p14:creationId xmlns:p14="http://schemas.microsoft.com/office/powerpoint/2010/main" val="2998005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315C70E2-087B-C046-AF6B-11222B456EA5}" type="datetime1">
              <a:rPr lang="da-DK" smtClean="0"/>
              <a:t>05/10/15</a:t>
            </a:fld>
            <a:endParaRPr lang="da-DK"/>
          </a:p>
        </p:txBody>
      </p:sp>
      <p:sp>
        <p:nvSpPr>
          <p:cNvPr id="5" name="Pladsholder til sidefod 4"/>
          <p:cNvSpPr>
            <a:spLocks noGrp="1"/>
          </p:cNvSpPr>
          <p:nvPr>
            <p:ph type="ftr" sz="quarter" idx="11"/>
          </p:nvPr>
        </p:nvSpPr>
        <p:spPr/>
        <p:txBody>
          <a:bodyPr/>
          <a:lstStyle/>
          <a:p>
            <a:r>
              <a:rPr lang="da-DK" smtClean="0"/>
              <a:t>Lena Højgård Isager www.pkf.name</a:t>
            </a:r>
            <a:endParaRPr lang="da-DK"/>
          </a:p>
        </p:txBody>
      </p:sp>
      <p:sp>
        <p:nvSpPr>
          <p:cNvPr id="6" name="Pladsholder til diasnummer 5"/>
          <p:cNvSpPr>
            <a:spLocks noGrp="1"/>
          </p:cNvSpPr>
          <p:nvPr>
            <p:ph type="sldNum" sz="quarter" idx="12"/>
          </p:nvPr>
        </p:nvSpPr>
        <p:spPr/>
        <p:txBody>
          <a:bodyPr/>
          <a:lstStyle/>
          <a:p>
            <a:fld id="{907AF80C-CD6E-2B48-B315-F4F5B22A2F1A}" type="slidenum">
              <a:rPr lang="da-DK" smtClean="0"/>
              <a:t>‹nr.›</a:t>
            </a:fld>
            <a:endParaRPr lang="da-DK"/>
          </a:p>
        </p:txBody>
      </p:sp>
    </p:spTree>
    <p:extLst>
      <p:ext uri="{BB962C8B-B14F-4D97-AF65-F5344CB8AC3E}">
        <p14:creationId xmlns:p14="http://schemas.microsoft.com/office/powerpoint/2010/main" val="3031334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rugerdefineret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dato 2"/>
          <p:cNvSpPr>
            <a:spLocks noGrp="1"/>
          </p:cNvSpPr>
          <p:nvPr>
            <p:ph type="dt" sz="half" idx="10"/>
          </p:nvPr>
        </p:nvSpPr>
        <p:spPr/>
        <p:txBody>
          <a:bodyPr/>
          <a:lstStyle/>
          <a:p>
            <a:fld id="{CCA01196-130F-5440-81AD-D64B9D8C29D1}" type="datetime1">
              <a:rPr lang="da-DK" smtClean="0"/>
              <a:t>05/10/15</a:t>
            </a:fld>
            <a:endParaRPr lang="da-DK"/>
          </a:p>
        </p:txBody>
      </p:sp>
      <p:sp>
        <p:nvSpPr>
          <p:cNvPr id="4" name="Pladsholder til sidefod 3"/>
          <p:cNvSpPr>
            <a:spLocks noGrp="1"/>
          </p:cNvSpPr>
          <p:nvPr>
            <p:ph type="ftr" sz="quarter" idx="11"/>
          </p:nvPr>
        </p:nvSpPr>
        <p:spPr/>
        <p:txBody>
          <a:bodyPr/>
          <a:lstStyle/>
          <a:p>
            <a:r>
              <a:rPr lang="da-DK" smtClean="0"/>
              <a:t>Lena Højgård Isager www.pkf.name</a:t>
            </a:r>
            <a:endParaRPr lang="da-DK"/>
          </a:p>
        </p:txBody>
      </p:sp>
      <p:sp>
        <p:nvSpPr>
          <p:cNvPr id="5" name="Pladsholder til diasnummer 4"/>
          <p:cNvSpPr>
            <a:spLocks noGrp="1"/>
          </p:cNvSpPr>
          <p:nvPr>
            <p:ph type="sldNum" sz="quarter" idx="12"/>
          </p:nvPr>
        </p:nvSpPr>
        <p:spPr/>
        <p:txBody>
          <a:bodyPr/>
          <a:lstStyle/>
          <a:p>
            <a:fld id="{907AF80C-CD6E-2B48-B315-F4F5B22A2F1A}" type="slidenum">
              <a:rPr lang="da-DK" smtClean="0"/>
              <a:t>‹nr.›</a:t>
            </a:fld>
            <a:endParaRPr lang="da-DK"/>
          </a:p>
        </p:txBody>
      </p:sp>
    </p:spTree>
    <p:extLst>
      <p:ext uri="{BB962C8B-B14F-4D97-AF65-F5344CB8AC3E}">
        <p14:creationId xmlns:p14="http://schemas.microsoft.com/office/powerpoint/2010/main" val="3749610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fld id="{0EA0F3FA-3337-C14A-8802-A1274F212E6D}" type="datetime1">
              <a:rPr lang="da-DK" smtClean="0">
                <a:solidFill>
                  <a:prstClr val="black">
                    <a:tint val="75000"/>
                  </a:prstClr>
                </a:solidFill>
                <a:latin typeface="Calibri"/>
              </a:rPr>
              <a:t>05/10/15</a:t>
            </a:fld>
            <a:endParaRPr lang="da-DK" dirty="0">
              <a:solidFill>
                <a:prstClr val="black">
                  <a:tint val="75000"/>
                </a:prstClr>
              </a:solidFill>
              <a:latin typeface="Calibri"/>
            </a:endParaRPr>
          </a:p>
        </p:txBody>
      </p:sp>
      <p:sp>
        <p:nvSpPr>
          <p:cNvPr id="5" name="Pladsholder til sidefod 4"/>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dirty="0">
              <a:solidFill>
                <a:prstClr val="black">
                  <a:tint val="75000"/>
                </a:prstClr>
              </a:solidFill>
              <a:latin typeface="Calibri"/>
            </a:endParaRPr>
          </a:p>
        </p:txBody>
      </p:sp>
      <p:sp>
        <p:nvSpPr>
          <p:cNvPr id="6" name="Pladsholder til diasnummer 5"/>
          <p:cNvSpPr>
            <a:spLocks noGrp="1"/>
          </p:cNvSpPr>
          <p:nvPr>
            <p:ph type="sldNum" sz="quarter" idx="12"/>
          </p:nvPr>
        </p:nvSpPr>
        <p:spPr/>
        <p:txBody>
          <a:bodyPr/>
          <a:lstStyle/>
          <a:p>
            <a:fld id="{8FCE65AC-5FA7-A442-B9D9-7FA4188F768F}" type="slidenum">
              <a:rPr lang="da-DK" smtClean="0">
                <a:solidFill>
                  <a:prstClr val="black">
                    <a:tint val="75000"/>
                  </a:prstClr>
                </a:solidFill>
                <a:latin typeface="Calibri"/>
              </a:rPr>
              <a:pPr/>
              <a:t>‹nr.›</a:t>
            </a:fld>
            <a:endParaRPr lang="da-DK" dirty="0">
              <a:solidFill>
                <a:prstClr val="black">
                  <a:tint val="75000"/>
                </a:prstClr>
              </a:solidFill>
              <a:latin typeface="Calibri"/>
            </a:endParaRPr>
          </a:p>
        </p:txBody>
      </p:sp>
    </p:spTree>
    <p:extLst>
      <p:ext uri="{BB962C8B-B14F-4D97-AF65-F5344CB8AC3E}">
        <p14:creationId xmlns:p14="http://schemas.microsoft.com/office/powerpoint/2010/main" val="2066753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rugerdefineret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dato 2"/>
          <p:cNvSpPr>
            <a:spLocks noGrp="1"/>
          </p:cNvSpPr>
          <p:nvPr>
            <p:ph type="dt" sz="half" idx="10"/>
          </p:nvPr>
        </p:nvSpPr>
        <p:spPr/>
        <p:txBody>
          <a:bodyPr/>
          <a:lstStyle/>
          <a:p>
            <a:fld id="{3AC20CAA-80CF-A049-8886-058A24EC2E94}" type="datetime1">
              <a:rPr lang="da-DK" smtClean="0">
                <a:solidFill>
                  <a:prstClr val="black">
                    <a:tint val="75000"/>
                  </a:prstClr>
                </a:solidFill>
                <a:latin typeface="Calibri"/>
              </a:rPr>
              <a:t>05/10/15</a:t>
            </a:fld>
            <a:endParaRPr lang="da-DK" dirty="0">
              <a:solidFill>
                <a:prstClr val="black">
                  <a:tint val="75000"/>
                </a:prstClr>
              </a:solidFill>
              <a:latin typeface="Calibri"/>
            </a:endParaRPr>
          </a:p>
        </p:txBody>
      </p:sp>
      <p:sp>
        <p:nvSpPr>
          <p:cNvPr id="4" name="Pladsholder til sidefod 3"/>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dirty="0">
              <a:solidFill>
                <a:prstClr val="black">
                  <a:tint val="75000"/>
                </a:prstClr>
              </a:solidFill>
              <a:latin typeface="Calibri"/>
            </a:endParaRPr>
          </a:p>
        </p:txBody>
      </p:sp>
      <p:sp>
        <p:nvSpPr>
          <p:cNvPr id="5" name="Pladsholder til diasnummer 4"/>
          <p:cNvSpPr>
            <a:spLocks noGrp="1"/>
          </p:cNvSpPr>
          <p:nvPr>
            <p:ph type="sldNum" sz="quarter" idx="12"/>
          </p:nvPr>
        </p:nvSpPr>
        <p:spPr/>
        <p:txBody>
          <a:bodyPr/>
          <a:lstStyle/>
          <a:p>
            <a:fld id="{8FCE65AC-5FA7-A442-B9D9-7FA4188F768F}" type="slidenum">
              <a:rPr lang="da-DK" smtClean="0">
                <a:solidFill>
                  <a:prstClr val="black">
                    <a:tint val="75000"/>
                  </a:prstClr>
                </a:solidFill>
                <a:latin typeface="Calibri"/>
              </a:rPr>
              <a:pPr/>
              <a:t>‹nr.›</a:t>
            </a:fld>
            <a:endParaRPr lang="da-DK" dirty="0">
              <a:solidFill>
                <a:prstClr val="black">
                  <a:tint val="75000"/>
                </a:prstClr>
              </a:solidFill>
              <a:latin typeface="Calibri"/>
            </a:endParaRPr>
          </a:p>
        </p:txBody>
      </p:sp>
    </p:spTree>
    <p:extLst>
      <p:ext uri="{BB962C8B-B14F-4D97-AF65-F5344CB8AC3E}">
        <p14:creationId xmlns:p14="http://schemas.microsoft.com/office/powerpoint/2010/main" val="28725642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indhold 2"/>
          <p:cNvSpPr>
            <a:spLocks noGrp="1"/>
          </p:cNvSpPr>
          <p:nvPr>
            <p:ph idx="1"/>
          </p:nvPr>
        </p:nvSpPr>
        <p:spPr/>
        <p:txBody>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A76AAB6D-AF96-1943-8833-6FE8386BD7E9}" type="datetime1">
              <a:rPr lang="da-DK" smtClean="0">
                <a:solidFill>
                  <a:prstClr val="black">
                    <a:tint val="75000"/>
                  </a:prstClr>
                </a:solidFill>
                <a:latin typeface="Calibri"/>
              </a:rPr>
              <a:t>05/10/15</a:t>
            </a:fld>
            <a:endParaRPr lang="da-DK" dirty="0">
              <a:solidFill>
                <a:prstClr val="black">
                  <a:tint val="75000"/>
                </a:prstClr>
              </a:solidFill>
              <a:latin typeface="Calibri"/>
            </a:endParaRPr>
          </a:p>
        </p:txBody>
      </p:sp>
      <p:sp>
        <p:nvSpPr>
          <p:cNvPr id="5" name="Pladsholder til sidefod 4"/>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dirty="0">
              <a:solidFill>
                <a:prstClr val="black">
                  <a:tint val="75000"/>
                </a:prstClr>
              </a:solidFill>
              <a:latin typeface="Calibri"/>
            </a:endParaRPr>
          </a:p>
        </p:txBody>
      </p:sp>
      <p:sp>
        <p:nvSpPr>
          <p:cNvPr id="6" name="Pladsholder til diasnummer 5"/>
          <p:cNvSpPr>
            <a:spLocks noGrp="1"/>
          </p:cNvSpPr>
          <p:nvPr>
            <p:ph type="sldNum" sz="quarter" idx="12"/>
          </p:nvPr>
        </p:nvSpPr>
        <p:spPr/>
        <p:txBody>
          <a:bodyPr/>
          <a:lstStyle/>
          <a:p>
            <a:fld id="{8FCE65AC-5FA7-A442-B9D9-7FA4188F768F}" type="slidenum">
              <a:rPr lang="da-DK" smtClean="0">
                <a:solidFill>
                  <a:prstClr val="black">
                    <a:tint val="75000"/>
                  </a:prstClr>
                </a:solidFill>
                <a:latin typeface="Calibri"/>
              </a:rPr>
              <a:pPr/>
              <a:t>‹nr.›</a:t>
            </a:fld>
            <a:endParaRPr lang="da-DK" dirty="0">
              <a:solidFill>
                <a:prstClr val="black">
                  <a:tint val="75000"/>
                </a:prstClr>
              </a:solidFill>
              <a:latin typeface="Calibri"/>
            </a:endParaRPr>
          </a:p>
        </p:txBody>
      </p:sp>
    </p:spTree>
    <p:extLst>
      <p:ext uri="{BB962C8B-B14F-4D97-AF65-F5344CB8AC3E}">
        <p14:creationId xmlns:p14="http://schemas.microsoft.com/office/powerpoint/2010/main" val="3672234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teksttypografierne i masteren</a:t>
            </a:r>
          </a:p>
        </p:txBody>
      </p:sp>
      <p:sp>
        <p:nvSpPr>
          <p:cNvPr id="4" name="Pladsholder til dato 3"/>
          <p:cNvSpPr>
            <a:spLocks noGrp="1"/>
          </p:cNvSpPr>
          <p:nvPr>
            <p:ph type="dt" sz="half" idx="10"/>
          </p:nvPr>
        </p:nvSpPr>
        <p:spPr/>
        <p:txBody>
          <a:bodyPr/>
          <a:lstStyle/>
          <a:p>
            <a:fld id="{0B40C965-6F46-484E-9FFC-D3B3C0EBC7F3}" type="datetime1">
              <a:rPr lang="da-DK" smtClean="0">
                <a:solidFill>
                  <a:prstClr val="black">
                    <a:tint val="75000"/>
                  </a:prstClr>
                </a:solidFill>
                <a:latin typeface="Calibri"/>
              </a:rPr>
              <a:t>05/10/15</a:t>
            </a:fld>
            <a:endParaRPr lang="da-DK" dirty="0">
              <a:solidFill>
                <a:prstClr val="black">
                  <a:tint val="75000"/>
                </a:prstClr>
              </a:solidFill>
              <a:latin typeface="Calibri"/>
            </a:endParaRPr>
          </a:p>
        </p:txBody>
      </p:sp>
      <p:sp>
        <p:nvSpPr>
          <p:cNvPr id="5" name="Pladsholder til sidefod 4"/>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dirty="0">
              <a:solidFill>
                <a:prstClr val="black">
                  <a:tint val="75000"/>
                </a:prstClr>
              </a:solidFill>
              <a:latin typeface="Calibri"/>
            </a:endParaRPr>
          </a:p>
        </p:txBody>
      </p:sp>
      <p:sp>
        <p:nvSpPr>
          <p:cNvPr id="6" name="Pladsholder til diasnummer 5"/>
          <p:cNvSpPr>
            <a:spLocks noGrp="1"/>
          </p:cNvSpPr>
          <p:nvPr>
            <p:ph type="sldNum" sz="quarter" idx="12"/>
          </p:nvPr>
        </p:nvSpPr>
        <p:spPr/>
        <p:txBody>
          <a:bodyPr/>
          <a:lstStyle/>
          <a:p>
            <a:fld id="{8FCE65AC-5FA7-A442-B9D9-7FA4188F768F}" type="slidenum">
              <a:rPr lang="da-DK" smtClean="0">
                <a:solidFill>
                  <a:prstClr val="black">
                    <a:tint val="75000"/>
                  </a:prstClr>
                </a:solidFill>
                <a:latin typeface="Calibri"/>
              </a:rPr>
              <a:pPr/>
              <a:t>‹nr.›</a:t>
            </a:fld>
            <a:endParaRPr lang="da-DK" dirty="0">
              <a:solidFill>
                <a:prstClr val="black">
                  <a:tint val="75000"/>
                </a:prstClr>
              </a:solidFill>
              <a:latin typeface="Calibri"/>
            </a:endParaRPr>
          </a:p>
        </p:txBody>
      </p:sp>
    </p:spTree>
    <p:extLst>
      <p:ext uri="{BB962C8B-B14F-4D97-AF65-F5344CB8AC3E}">
        <p14:creationId xmlns:p14="http://schemas.microsoft.com/office/powerpoint/2010/main" val="5287869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244102CB-6F64-704E-B129-5E6C1183BE68}" type="datetime1">
              <a:rPr lang="da-DK" smtClean="0">
                <a:solidFill>
                  <a:prstClr val="black">
                    <a:tint val="75000"/>
                  </a:prstClr>
                </a:solidFill>
                <a:latin typeface="Calibri"/>
              </a:rPr>
              <a:t>05/10/15</a:t>
            </a:fld>
            <a:endParaRPr lang="da-DK" dirty="0">
              <a:solidFill>
                <a:prstClr val="black">
                  <a:tint val="75000"/>
                </a:prstClr>
              </a:solidFill>
              <a:latin typeface="Calibri"/>
            </a:endParaRPr>
          </a:p>
        </p:txBody>
      </p:sp>
      <p:sp>
        <p:nvSpPr>
          <p:cNvPr id="6" name="Pladsholder til sidefod 5"/>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dirty="0">
              <a:solidFill>
                <a:prstClr val="black">
                  <a:tint val="75000"/>
                </a:prstClr>
              </a:solidFill>
              <a:latin typeface="Calibri"/>
            </a:endParaRPr>
          </a:p>
        </p:txBody>
      </p:sp>
      <p:sp>
        <p:nvSpPr>
          <p:cNvPr id="7" name="Pladsholder til diasnummer 6"/>
          <p:cNvSpPr>
            <a:spLocks noGrp="1"/>
          </p:cNvSpPr>
          <p:nvPr>
            <p:ph type="sldNum" sz="quarter" idx="12"/>
          </p:nvPr>
        </p:nvSpPr>
        <p:spPr/>
        <p:txBody>
          <a:bodyPr/>
          <a:lstStyle/>
          <a:p>
            <a:fld id="{8FCE65AC-5FA7-A442-B9D9-7FA4188F768F}" type="slidenum">
              <a:rPr lang="da-DK" smtClean="0">
                <a:solidFill>
                  <a:prstClr val="black">
                    <a:tint val="75000"/>
                  </a:prstClr>
                </a:solidFill>
                <a:latin typeface="Calibri"/>
              </a:rPr>
              <a:pPr/>
              <a:t>‹nr.›</a:t>
            </a:fld>
            <a:endParaRPr lang="da-DK" dirty="0">
              <a:solidFill>
                <a:prstClr val="black">
                  <a:tint val="75000"/>
                </a:prstClr>
              </a:solidFill>
              <a:latin typeface="Calibri"/>
            </a:endParaRPr>
          </a:p>
        </p:txBody>
      </p:sp>
    </p:spTree>
    <p:extLst>
      <p:ext uri="{BB962C8B-B14F-4D97-AF65-F5344CB8AC3E}">
        <p14:creationId xmlns:p14="http://schemas.microsoft.com/office/powerpoint/2010/main" val="3032324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4AD80205-84C3-184F-9B0B-702936C67B59}" type="datetime1">
              <a:rPr lang="da-DK" smtClean="0">
                <a:solidFill>
                  <a:prstClr val="black">
                    <a:tint val="75000"/>
                  </a:prstClr>
                </a:solidFill>
                <a:latin typeface="Calibri"/>
              </a:rPr>
              <a:t>05/10/15</a:t>
            </a:fld>
            <a:endParaRPr lang="da-DK" dirty="0">
              <a:solidFill>
                <a:prstClr val="black">
                  <a:tint val="75000"/>
                </a:prstClr>
              </a:solidFill>
              <a:latin typeface="Calibri"/>
            </a:endParaRPr>
          </a:p>
        </p:txBody>
      </p:sp>
      <p:sp>
        <p:nvSpPr>
          <p:cNvPr id="8" name="Pladsholder til sidefod 7"/>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dirty="0">
              <a:solidFill>
                <a:prstClr val="black">
                  <a:tint val="75000"/>
                </a:prstClr>
              </a:solidFill>
              <a:latin typeface="Calibri"/>
            </a:endParaRPr>
          </a:p>
        </p:txBody>
      </p:sp>
      <p:sp>
        <p:nvSpPr>
          <p:cNvPr id="9" name="Pladsholder til diasnummer 8"/>
          <p:cNvSpPr>
            <a:spLocks noGrp="1"/>
          </p:cNvSpPr>
          <p:nvPr>
            <p:ph type="sldNum" sz="quarter" idx="12"/>
          </p:nvPr>
        </p:nvSpPr>
        <p:spPr/>
        <p:txBody>
          <a:bodyPr/>
          <a:lstStyle/>
          <a:p>
            <a:fld id="{8FCE65AC-5FA7-A442-B9D9-7FA4188F768F}" type="slidenum">
              <a:rPr lang="da-DK" smtClean="0">
                <a:solidFill>
                  <a:prstClr val="black">
                    <a:tint val="75000"/>
                  </a:prstClr>
                </a:solidFill>
                <a:latin typeface="Calibri"/>
              </a:rPr>
              <a:pPr/>
              <a:t>‹nr.›</a:t>
            </a:fld>
            <a:endParaRPr lang="da-DK" dirty="0">
              <a:solidFill>
                <a:prstClr val="black">
                  <a:tint val="75000"/>
                </a:prstClr>
              </a:solidFill>
              <a:latin typeface="Calibri"/>
            </a:endParaRPr>
          </a:p>
        </p:txBody>
      </p:sp>
    </p:spTree>
    <p:extLst>
      <p:ext uri="{BB962C8B-B14F-4D97-AF65-F5344CB8AC3E}">
        <p14:creationId xmlns:p14="http://schemas.microsoft.com/office/powerpoint/2010/main" val="38905757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dato 2"/>
          <p:cNvSpPr>
            <a:spLocks noGrp="1"/>
          </p:cNvSpPr>
          <p:nvPr>
            <p:ph type="dt" sz="half" idx="10"/>
          </p:nvPr>
        </p:nvSpPr>
        <p:spPr/>
        <p:txBody>
          <a:bodyPr/>
          <a:lstStyle/>
          <a:p>
            <a:fld id="{B4ACB5E6-F3C7-0D42-BCAE-DC8389232238}" type="datetime1">
              <a:rPr lang="da-DK" smtClean="0">
                <a:solidFill>
                  <a:prstClr val="black">
                    <a:tint val="75000"/>
                  </a:prstClr>
                </a:solidFill>
                <a:latin typeface="Calibri"/>
              </a:rPr>
              <a:t>05/10/15</a:t>
            </a:fld>
            <a:endParaRPr lang="da-DK" dirty="0">
              <a:solidFill>
                <a:prstClr val="black">
                  <a:tint val="75000"/>
                </a:prstClr>
              </a:solidFill>
              <a:latin typeface="Calibri"/>
            </a:endParaRPr>
          </a:p>
        </p:txBody>
      </p:sp>
      <p:sp>
        <p:nvSpPr>
          <p:cNvPr id="4" name="Pladsholder til sidefod 3"/>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dirty="0">
              <a:solidFill>
                <a:prstClr val="black">
                  <a:tint val="75000"/>
                </a:prstClr>
              </a:solidFill>
              <a:latin typeface="Calibri"/>
            </a:endParaRPr>
          </a:p>
        </p:txBody>
      </p:sp>
      <p:sp>
        <p:nvSpPr>
          <p:cNvPr id="5" name="Pladsholder til diasnummer 4"/>
          <p:cNvSpPr>
            <a:spLocks noGrp="1"/>
          </p:cNvSpPr>
          <p:nvPr>
            <p:ph type="sldNum" sz="quarter" idx="12"/>
          </p:nvPr>
        </p:nvSpPr>
        <p:spPr/>
        <p:txBody>
          <a:bodyPr/>
          <a:lstStyle/>
          <a:p>
            <a:fld id="{8FCE65AC-5FA7-A442-B9D9-7FA4188F768F}" type="slidenum">
              <a:rPr lang="da-DK" smtClean="0">
                <a:solidFill>
                  <a:prstClr val="black">
                    <a:tint val="75000"/>
                  </a:prstClr>
                </a:solidFill>
                <a:latin typeface="Calibri"/>
              </a:rPr>
              <a:pPr/>
              <a:t>‹nr.›</a:t>
            </a:fld>
            <a:endParaRPr lang="da-DK" dirty="0">
              <a:solidFill>
                <a:prstClr val="black">
                  <a:tint val="75000"/>
                </a:prstClr>
              </a:solidFill>
              <a:latin typeface="Calibri"/>
            </a:endParaRPr>
          </a:p>
        </p:txBody>
      </p:sp>
    </p:spTree>
    <p:extLst>
      <p:ext uri="{BB962C8B-B14F-4D97-AF65-F5344CB8AC3E}">
        <p14:creationId xmlns:p14="http://schemas.microsoft.com/office/powerpoint/2010/main" val="3281698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indhold 2"/>
          <p:cNvSpPr>
            <a:spLocks noGrp="1"/>
          </p:cNvSpPr>
          <p:nvPr>
            <p:ph idx="1"/>
          </p:nvPr>
        </p:nvSpPr>
        <p:spPr/>
        <p:txBody>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F66C7AA3-8719-534D-9415-518738D25A4C}" type="datetime1">
              <a:rPr lang="da-DK" smtClean="0"/>
              <a:t>05/10/15</a:t>
            </a:fld>
            <a:endParaRPr lang="da-DK"/>
          </a:p>
        </p:txBody>
      </p:sp>
      <p:sp>
        <p:nvSpPr>
          <p:cNvPr id="5" name="Pladsholder til sidefod 4"/>
          <p:cNvSpPr>
            <a:spLocks noGrp="1"/>
          </p:cNvSpPr>
          <p:nvPr>
            <p:ph type="ftr" sz="quarter" idx="11"/>
          </p:nvPr>
        </p:nvSpPr>
        <p:spPr/>
        <p:txBody>
          <a:bodyPr/>
          <a:lstStyle/>
          <a:p>
            <a:r>
              <a:rPr lang="da-DK" smtClean="0"/>
              <a:t>Lena Højgård Isager www.pkf.name</a:t>
            </a:r>
            <a:endParaRPr lang="da-DK"/>
          </a:p>
        </p:txBody>
      </p:sp>
      <p:sp>
        <p:nvSpPr>
          <p:cNvPr id="6" name="Pladsholder til diasnummer 5"/>
          <p:cNvSpPr>
            <a:spLocks noGrp="1"/>
          </p:cNvSpPr>
          <p:nvPr>
            <p:ph type="sldNum" sz="quarter" idx="12"/>
          </p:nvPr>
        </p:nvSpPr>
        <p:spPr/>
        <p:txBody>
          <a:bodyPr/>
          <a:lstStyle/>
          <a:p>
            <a:fld id="{907AF80C-CD6E-2B48-B315-F4F5B22A2F1A}" type="slidenum">
              <a:rPr lang="da-DK" smtClean="0"/>
              <a:t>‹nr.›</a:t>
            </a:fld>
            <a:endParaRPr lang="da-DK"/>
          </a:p>
        </p:txBody>
      </p:sp>
    </p:spTree>
    <p:extLst>
      <p:ext uri="{BB962C8B-B14F-4D97-AF65-F5344CB8AC3E}">
        <p14:creationId xmlns:p14="http://schemas.microsoft.com/office/powerpoint/2010/main" val="5237755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F7112EAD-49C8-9549-A0BD-E73C3C498E00}" type="datetime1">
              <a:rPr lang="da-DK" smtClean="0">
                <a:solidFill>
                  <a:prstClr val="black">
                    <a:tint val="75000"/>
                  </a:prstClr>
                </a:solidFill>
                <a:latin typeface="Calibri"/>
              </a:rPr>
              <a:t>05/10/15</a:t>
            </a:fld>
            <a:endParaRPr lang="da-DK" dirty="0">
              <a:solidFill>
                <a:prstClr val="black">
                  <a:tint val="75000"/>
                </a:prstClr>
              </a:solidFill>
              <a:latin typeface="Calibri"/>
            </a:endParaRPr>
          </a:p>
        </p:txBody>
      </p:sp>
      <p:sp>
        <p:nvSpPr>
          <p:cNvPr id="3" name="Pladsholder til sidefod 2"/>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dirty="0">
              <a:solidFill>
                <a:prstClr val="black">
                  <a:tint val="75000"/>
                </a:prstClr>
              </a:solidFill>
              <a:latin typeface="Calibri"/>
            </a:endParaRPr>
          </a:p>
        </p:txBody>
      </p:sp>
      <p:sp>
        <p:nvSpPr>
          <p:cNvPr id="4" name="Pladsholder til diasnummer 3"/>
          <p:cNvSpPr>
            <a:spLocks noGrp="1"/>
          </p:cNvSpPr>
          <p:nvPr>
            <p:ph type="sldNum" sz="quarter" idx="12"/>
          </p:nvPr>
        </p:nvSpPr>
        <p:spPr/>
        <p:txBody>
          <a:bodyPr/>
          <a:lstStyle/>
          <a:p>
            <a:fld id="{8FCE65AC-5FA7-A442-B9D9-7FA4188F768F}" type="slidenum">
              <a:rPr lang="da-DK" smtClean="0">
                <a:solidFill>
                  <a:prstClr val="black">
                    <a:tint val="75000"/>
                  </a:prstClr>
                </a:solidFill>
                <a:latin typeface="Calibri"/>
              </a:rPr>
              <a:pPr/>
              <a:t>‹nr.›</a:t>
            </a:fld>
            <a:endParaRPr lang="da-DK" dirty="0">
              <a:solidFill>
                <a:prstClr val="black">
                  <a:tint val="75000"/>
                </a:prstClr>
              </a:solidFill>
              <a:latin typeface="Calibri"/>
            </a:endParaRPr>
          </a:p>
        </p:txBody>
      </p:sp>
    </p:spTree>
    <p:extLst>
      <p:ext uri="{BB962C8B-B14F-4D97-AF65-F5344CB8AC3E}">
        <p14:creationId xmlns:p14="http://schemas.microsoft.com/office/powerpoint/2010/main" val="27285564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
        <p:nvSpPr>
          <p:cNvPr id="5" name="Pladsholder til dato 4"/>
          <p:cNvSpPr>
            <a:spLocks noGrp="1"/>
          </p:cNvSpPr>
          <p:nvPr>
            <p:ph type="dt" sz="half" idx="10"/>
          </p:nvPr>
        </p:nvSpPr>
        <p:spPr/>
        <p:txBody>
          <a:bodyPr/>
          <a:lstStyle/>
          <a:p>
            <a:fld id="{96499006-FF82-B440-834A-2E512FA8BF0E}" type="datetime1">
              <a:rPr lang="da-DK" smtClean="0">
                <a:solidFill>
                  <a:prstClr val="black">
                    <a:tint val="75000"/>
                  </a:prstClr>
                </a:solidFill>
                <a:latin typeface="Calibri"/>
              </a:rPr>
              <a:t>05/10/15</a:t>
            </a:fld>
            <a:endParaRPr lang="da-DK" dirty="0">
              <a:solidFill>
                <a:prstClr val="black">
                  <a:tint val="75000"/>
                </a:prstClr>
              </a:solidFill>
              <a:latin typeface="Calibri"/>
            </a:endParaRPr>
          </a:p>
        </p:txBody>
      </p:sp>
      <p:sp>
        <p:nvSpPr>
          <p:cNvPr id="6" name="Pladsholder til sidefod 5"/>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dirty="0">
              <a:solidFill>
                <a:prstClr val="black">
                  <a:tint val="75000"/>
                </a:prstClr>
              </a:solidFill>
              <a:latin typeface="Calibri"/>
            </a:endParaRPr>
          </a:p>
        </p:txBody>
      </p:sp>
      <p:sp>
        <p:nvSpPr>
          <p:cNvPr id="7" name="Pladsholder til diasnummer 6"/>
          <p:cNvSpPr>
            <a:spLocks noGrp="1"/>
          </p:cNvSpPr>
          <p:nvPr>
            <p:ph type="sldNum" sz="quarter" idx="12"/>
          </p:nvPr>
        </p:nvSpPr>
        <p:spPr/>
        <p:txBody>
          <a:bodyPr/>
          <a:lstStyle/>
          <a:p>
            <a:fld id="{8FCE65AC-5FA7-A442-B9D9-7FA4188F768F}" type="slidenum">
              <a:rPr lang="da-DK" smtClean="0">
                <a:solidFill>
                  <a:prstClr val="black">
                    <a:tint val="75000"/>
                  </a:prstClr>
                </a:solidFill>
                <a:latin typeface="Calibri"/>
              </a:rPr>
              <a:pPr/>
              <a:t>‹nr.›</a:t>
            </a:fld>
            <a:endParaRPr lang="da-DK" dirty="0">
              <a:solidFill>
                <a:prstClr val="black">
                  <a:tint val="75000"/>
                </a:prstClr>
              </a:solidFill>
              <a:latin typeface="Calibri"/>
            </a:endParaRPr>
          </a:p>
        </p:txBody>
      </p:sp>
    </p:spTree>
    <p:extLst>
      <p:ext uri="{BB962C8B-B14F-4D97-AF65-F5344CB8AC3E}">
        <p14:creationId xmlns:p14="http://schemas.microsoft.com/office/powerpoint/2010/main" val="6705495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Træk billede til pladsholder, eller klik på symbol for at tilføje</a:t>
            </a:r>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
        <p:nvSpPr>
          <p:cNvPr id="5" name="Pladsholder til dato 4"/>
          <p:cNvSpPr>
            <a:spLocks noGrp="1"/>
          </p:cNvSpPr>
          <p:nvPr>
            <p:ph type="dt" sz="half" idx="10"/>
          </p:nvPr>
        </p:nvSpPr>
        <p:spPr/>
        <p:txBody>
          <a:bodyPr/>
          <a:lstStyle/>
          <a:p>
            <a:fld id="{98FA9F66-6D3E-E541-ACF2-55985F68BC18}" type="datetime1">
              <a:rPr lang="da-DK" smtClean="0">
                <a:solidFill>
                  <a:prstClr val="black">
                    <a:tint val="75000"/>
                  </a:prstClr>
                </a:solidFill>
                <a:latin typeface="Calibri"/>
              </a:rPr>
              <a:t>05/10/15</a:t>
            </a:fld>
            <a:endParaRPr lang="da-DK" dirty="0">
              <a:solidFill>
                <a:prstClr val="black">
                  <a:tint val="75000"/>
                </a:prstClr>
              </a:solidFill>
              <a:latin typeface="Calibri"/>
            </a:endParaRPr>
          </a:p>
        </p:txBody>
      </p:sp>
      <p:sp>
        <p:nvSpPr>
          <p:cNvPr id="6" name="Pladsholder til sidefod 5"/>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dirty="0">
              <a:solidFill>
                <a:prstClr val="black">
                  <a:tint val="75000"/>
                </a:prstClr>
              </a:solidFill>
              <a:latin typeface="Calibri"/>
            </a:endParaRPr>
          </a:p>
        </p:txBody>
      </p:sp>
      <p:sp>
        <p:nvSpPr>
          <p:cNvPr id="7" name="Pladsholder til diasnummer 6"/>
          <p:cNvSpPr>
            <a:spLocks noGrp="1"/>
          </p:cNvSpPr>
          <p:nvPr>
            <p:ph type="sldNum" sz="quarter" idx="12"/>
          </p:nvPr>
        </p:nvSpPr>
        <p:spPr/>
        <p:txBody>
          <a:bodyPr/>
          <a:lstStyle/>
          <a:p>
            <a:fld id="{8FCE65AC-5FA7-A442-B9D9-7FA4188F768F}" type="slidenum">
              <a:rPr lang="da-DK" smtClean="0">
                <a:solidFill>
                  <a:prstClr val="black">
                    <a:tint val="75000"/>
                  </a:prstClr>
                </a:solidFill>
                <a:latin typeface="Calibri"/>
              </a:rPr>
              <a:pPr/>
              <a:t>‹nr.›</a:t>
            </a:fld>
            <a:endParaRPr lang="da-DK" dirty="0">
              <a:solidFill>
                <a:prstClr val="black">
                  <a:tint val="75000"/>
                </a:prstClr>
              </a:solidFill>
              <a:latin typeface="Calibri"/>
            </a:endParaRPr>
          </a:p>
        </p:txBody>
      </p:sp>
    </p:spTree>
    <p:extLst>
      <p:ext uri="{BB962C8B-B14F-4D97-AF65-F5344CB8AC3E}">
        <p14:creationId xmlns:p14="http://schemas.microsoft.com/office/powerpoint/2010/main" val="33211781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4F63F813-AC10-AF41-9742-298B65FB5A9A}" type="datetime1">
              <a:rPr lang="da-DK" smtClean="0">
                <a:solidFill>
                  <a:prstClr val="black">
                    <a:tint val="75000"/>
                  </a:prstClr>
                </a:solidFill>
                <a:latin typeface="Calibri"/>
              </a:rPr>
              <a:t>05/10/15</a:t>
            </a:fld>
            <a:endParaRPr lang="da-DK" dirty="0">
              <a:solidFill>
                <a:prstClr val="black">
                  <a:tint val="75000"/>
                </a:prstClr>
              </a:solidFill>
              <a:latin typeface="Calibri"/>
            </a:endParaRPr>
          </a:p>
        </p:txBody>
      </p:sp>
      <p:sp>
        <p:nvSpPr>
          <p:cNvPr id="5" name="Pladsholder til sidefod 4"/>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dirty="0">
              <a:solidFill>
                <a:prstClr val="black">
                  <a:tint val="75000"/>
                </a:prstClr>
              </a:solidFill>
              <a:latin typeface="Calibri"/>
            </a:endParaRPr>
          </a:p>
        </p:txBody>
      </p:sp>
      <p:sp>
        <p:nvSpPr>
          <p:cNvPr id="6" name="Pladsholder til diasnummer 5"/>
          <p:cNvSpPr>
            <a:spLocks noGrp="1"/>
          </p:cNvSpPr>
          <p:nvPr>
            <p:ph type="sldNum" sz="quarter" idx="12"/>
          </p:nvPr>
        </p:nvSpPr>
        <p:spPr/>
        <p:txBody>
          <a:bodyPr/>
          <a:lstStyle/>
          <a:p>
            <a:fld id="{8FCE65AC-5FA7-A442-B9D9-7FA4188F768F}" type="slidenum">
              <a:rPr lang="da-DK" smtClean="0">
                <a:solidFill>
                  <a:prstClr val="black">
                    <a:tint val="75000"/>
                  </a:prstClr>
                </a:solidFill>
                <a:latin typeface="Calibri"/>
              </a:rPr>
              <a:pPr/>
              <a:t>‹nr.›</a:t>
            </a:fld>
            <a:endParaRPr lang="da-DK" dirty="0">
              <a:solidFill>
                <a:prstClr val="black">
                  <a:tint val="75000"/>
                </a:prstClr>
              </a:solidFill>
              <a:latin typeface="Calibri"/>
            </a:endParaRPr>
          </a:p>
        </p:txBody>
      </p:sp>
    </p:spTree>
    <p:extLst>
      <p:ext uri="{BB962C8B-B14F-4D97-AF65-F5344CB8AC3E}">
        <p14:creationId xmlns:p14="http://schemas.microsoft.com/office/powerpoint/2010/main" val="27352412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4D733DF3-26B1-144C-869E-BA5E2F704E3C}" type="datetime1">
              <a:rPr lang="da-DK" smtClean="0">
                <a:solidFill>
                  <a:prstClr val="black">
                    <a:tint val="75000"/>
                  </a:prstClr>
                </a:solidFill>
                <a:latin typeface="Calibri"/>
              </a:rPr>
              <a:t>05/10/15</a:t>
            </a:fld>
            <a:endParaRPr lang="da-DK" dirty="0">
              <a:solidFill>
                <a:prstClr val="black">
                  <a:tint val="75000"/>
                </a:prstClr>
              </a:solidFill>
              <a:latin typeface="Calibri"/>
            </a:endParaRPr>
          </a:p>
        </p:txBody>
      </p:sp>
      <p:sp>
        <p:nvSpPr>
          <p:cNvPr id="5" name="Pladsholder til sidefod 4"/>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dirty="0">
              <a:solidFill>
                <a:prstClr val="black">
                  <a:tint val="75000"/>
                </a:prstClr>
              </a:solidFill>
              <a:latin typeface="Calibri"/>
            </a:endParaRPr>
          </a:p>
        </p:txBody>
      </p:sp>
      <p:sp>
        <p:nvSpPr>
          <p:cNvPr id="6" name="Pladsholder til diasnummer 5"/>
          <p:cNvSpPr>
            <a:spLocks noGrp="1"/>
          </p:cNvSpPr>
          <p:nvPr>
            <p:ph type="sldNum" sz="quarter" idx="12"/>
          </p:nvPr>
        </p:nvSpPr>
        <p:spPr/>
        <p:txBody>
          <a:bodyPr/>
          <a:lstStyle/>
          <a:p>
            <a:fld id="{8FCE65AC-5FA7-A442-B9D9-7FA4188F768F}" type="slidenum">
              <a:rPr lang="da-DK" smtClean="0">
                <a:solidFill>
                  <a:prstClr val="black">
                    <a:tint val="75000"/>
                  </a:prstClr>
                </a:solidFill>
                <a:latin typeface="Calibri"/>
              </a:rPr>
              <a:pPr/>
              <a:t>‹nr.›</a:t>
            </a:fld>
            <a:endParaRPr lang="da-DK" dirty="0">
              <a:solidFill>
                <a:prstClr val="black">
                  <a:tint val="75000"/>
                </a:prstClr>
              </a:solidFill>
              <a:latin typeface="Calibri"/>
            </a:endParaRPr>
          </a:p>
        </p:txBody>
      </p:sp>
    </p:spTree>
    <p:extLst>
      <p:ext uri="{BB962C8B-B14F-4D97-AF65-F5344CB8AC3E}">
        <p14:creationId xmlns:p14="http://schemas.microsoft.com/office/powerpoint/2010/main" val="17223891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fld id="{62E935A7-2878-BA4E-98A2-E09AE50905E0}" type="datetime1">
              <a:rPr lang="da-DK" smtClean="0">
                <a:solidFill>
                  <a:prstClr val="black">
                    <a:tint val="75000"/>
                  </a:prstClr>
                </a:solidFill>
              </a:rPr>
              <a:pPr/>
              <a:t>05/10/15</a:t>
            </a:fld>
            <a:endParaRPr lang="da-DK" dirty="0">
              <a:solidFill>
                <a:prstClr val="black">
                  <a:tint val="75000"/>
                </a:prstClr>
              </a:solidFill>
            </a:endParaRPr>
          </a:p>
        </p:txBody>
      </p:sp>
      <p:sp>
        <p:nvSpPr>
          <p:cNvPr id="5" name="Pladsholder til sidefod 4"/>
          <p:cNvSpPr>
            <a:spLocks noGrp="1"/>
          </p:cNvSpPr>
          <p:nvPr>
            <p:ph type="ftr" sz="quarter" idx="11"/>
          </p:nvPr>
        </p:nvSpPr>
        <p:spPr/>
        <p:txBody>
          <a:bodyPr/>
          <a:lstStyle/>
          <a:p>
            <a:r>
              <a:rPr lang="da-DK" smtClean="0">
                <a:solidFill>
                  <a:prstClr val="black">
                    <a:tint val="75000"/>
                  </a:prstClr>
                </a:solidFill>
              </a:rPr>
              <a:t>Lena Højgård Isager www.pkf.name</a:t>
            </a:r>
            <a:endParaRPr lang="da-DK" dirty="0">
              <a:solidFill>
                <a:prstClr val="black">
                  <a:tint val="75000"/>
                </a:prstClr>
              </a:solidFill>
            </a:endParaRPr>
          </a:p>
        </p:txBody>
      </p:sp>
      <p:sp>
        <p:nvSpPr>
          <p:cNvPr id="6" name="Pladsholder til diasnummer 5"/>
          <p:cNvSpPr>
            <a:spLocks noGrp="1"/>
          </p:cNvSpPr>
          <p:nvPr>
            <p:ph type="sldNum" sz="quarter" idx="12"/>
          </p:nvPr>
        </p:nvSpPr>
        <p:spPr/>
        <p:txBody>
          <a:bodyPr/>
          <a:lstStyle/>
          <a:p>
            <a:fld id="{8FCE65AC-5FA7-A442-B9D9-7FA4188F768F}" type="slidenum">
              <a:rPr lang="da-DK" smtClean="0">
                <a:solidFill>
                  <a:prstClr val="black">
                    <a:tint val="75000"/>
                  </a:prstClr>
                </a:solidFill>
              </a:rPr>
              <a:pPr/>
              <a:t>‹nr.›</a:t>
            </a:fld>
            <a:endParaRPr lang="da-DK" dirty="0">
              <a:solidFill>
                <a:prstClr val="black">
                  <a:tint val="75000"/>
                </a:prstClr>
              </a:solidFill>
            </a:endParaRPr>
          </a:p>
        </p:txBody>
      </p:sp>
    </p:spTree>
    <p:extLst>
      <p:ext uri="{BB962C8B-B14F-4D97-AF65-F5344CB8AC3E}">
        <p14:creationId xmlns:p14="http://schemas.microsoft.com/office/powerpoint/2010/main" val="11863300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rugerdefineret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dato 2"/>
          <p:cNvSpPr>
            <a:spLocks noGrp="1"/>
          </p:cNvSpPr>
          <p:nvPr>
            <p:ph type="dt" sz="half" idx="10"/>
          </p:nvPr>
        </p:nvSpPr>
        <p:spPr/>
        <p:txBody>
          <a:bodyPr/>
          <a:lstStyle/>
          <a:p>
            <a:fld id="{DE0CC6F7-F5B8-E047-91CD-5469469F6E1E}" type="datetime1">
              <a:rPr lang="da-DK" smtClean="0">
                <a:solidFill>
                  <a:prstClr val="black">
                    <a:tint val="75000"/>
                  </a:prstClr>
                </a:solidFill>
              </a:rPr>
              <a:pPr/>
              <a:t>05/10/15</a:t>
            </a:fld>
            <a:endParaRPr lang="da-DK" dirty="0">
              <a:solidFill>
                <a:prstClr val="black">
                  <a:tint val="75000"/>
                </a:prstClr>
              </a:solidFill>
            </a:endParaRPr>
          </a:p>
        </p:txBody>
      </p:sp>
      <p:sp>
        <p:nvSpPr>
          <p:cNvPr id="4" name="Pladsholder til sidefod 3"/>
          <p:cNvSpPr>
            <a:spLocks noGrp="1"/>
          </p:cNvSpPr>
          <p:nvPr>
            <p:ph type="ftr" sz="quarter" idx="11"/>
          </p:nvPr>
        </p:nvSpPr>
        <p:spPr/>
        <p:txBody>
          <a:bodyPr/>
          <a:lstStyle/>
          <a:p>
            <a:r>
              <a:rPr lang="da-DK" smtClean="0">
                <a:solidFill>
                  <a:prstClr val="black">
                    <a:tint val="75000"/>
                  </a:prstClr>
                </a:solidFill>
              </a:rPr>
              <a:t>Lena Højgård Isager www.pkf.name</a:t>
            </a:r>
            <a:endParaRPr lang="da-DK" dirty="0">
              <a:solidFill>
                <a:prstClr val="black">
                  <a:tint val="75000"/>
                </a:prstClr>
              </a:solidFill>
            </a:endParaRPr>
          </a:p>
        </p:txBody>
      </p:sp>
      <p:sp>
        <p:nvSpPr>
          <p:cNvPr id="5" name="Pladsholder til diasnummer 4"/>
          <p:cNvSpPr>
            <a:spLocks noGrp="1"/>
          </p:cNvSpPr>
          <p:nvPr>
            <p:ph type="sldNum" sz="quarter" idx="12"/>
          </p:nvPr>
        </p:nvSpPr>
        <p:spPr/>
        <p:txBody>
          <a:bodyPr/>
          <a:lstStyle/>
          <a:p>
            <a:fld id="{8FCE65AC-5FA7-A442-B9D9-7FA4188F768F}" type="slidenum">
              <a:rPr lang="da-DK" smtClean="0">
                <a:solidFill>
                  <a:prstClr val="black">
                    <a:tint val="75000"/>
                  </a:prstClr>
                </a:solidFill>
              </a:rPr>
              <a:pPr/>
              <a:t>‹nr.›</a:t>
            </a:fld>
            <a:endParaRPr lang="da-DK" dirty="0">
              <a:solidFill>
                <a:prstClr val="black">
                  <a:tint val="75000"/>
                </a:prstClr>
              </a:solidFill>
            </a:endParaRPr>
          </a:p>
        </p:txBody>
      </p:sp>
    </p:spTree>
    <p:extLst>
      <p:ext uri="{BB962C8B-B14F-4D97-AF65-F5344CB8AC3E}">
        <p14:creationId xmlns:p14="http://schemas.microsoft.com/office/powerpoint/2010/main" val="6098634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FFFFFF"/>
                </a:solidFill>
              </a:defRPr>
            </a:lvl1pPr>
          </a:lstStyle>
          <a:p>
            <a:r>
              <a:rPr lang="da-DK" smtClean="0"/>
              <a:t>Klik for at redigere i masteren</a:t>
            </a:r>
            <a:endParaRPr lang="da-DK"/>
          </a:p>
        </p:txBody>
      </p:sp>
      <p:sp>
        <p:nvSpPr>
          <p:cNvPr id="3" name="Pladsholder til indhold 2"/>
          <p:cNvSpPr>
            <a:spLocks noGrp="1"/>
          </p:cNvSpPr>
          <p:nvPr>
            <p:ph idx="1"/>
          </p:nvPr>
        </p:nvSpPr>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solidFill>
                  <a:srgbClr val="FFFFFF"/>
                </a:solidFill>
              </a:defRPr>
            </a:lvl1pPr>
          </a:lstStyle>
          <a:p>
            <a:fld id="{BEC7BEA1-6B3A-F346-B81C-37334194CF7D}" type="datetime1">
              <a:rPr lang="da-DK" smtClean="0"/>
              <a:pPr/>
              <a:t>05/10/15</a:t>
            </a:fld>
            <a:endParaRPr lang="da-DK" dirty="0"/>
          </a:p>
        </p:txBody>
      </p:sp>
      <p:sp>
        <p:nvSpPr>
          <p:cNvPr id="5" name="Pladsholder til sidefod 4"/>
          <p:cNvSpPr>
            <a:spLocks noGrp="1"/>
          </p:cNvSpPr>
          <p:nvPr>
            <p:ph type="ftr" sz="quarter" idx="11"/>
          </p:nvPr>
        </p:nvSpPr>
        <p:spPr/>
        <p:txBody>
          <a:bodyPr/>
          <a:lstStyle>
            <a:lvl1pPr>
              <a:defRPr>
                <a:solidFill>
                  <a:srgbClr val="FFFFFF"/>
                </a:solidFill>
              </a:defRPr>
            </a:lvl1pPr>
          </a:lstStyle>
          <a:p>
            <a:r>
              <a:rPr lang="da-DK" smtClean="0"/>
              <a:t>Lena Højgård Isager www.pkf.name</a:t>
            </a:r>
            <a:endParaRPr lang="da-DK" dirty="0"/>
          </a:p>
        </p:txBody>
      </p:sp>
      <p:sp>
        <p:nvSpPr>
          <p:cNvPr id="6" name="Pladsholder til diasnummer 5"/>
          <p:cNvSpPr>
            <a:spLocks noGrp="1"/>
          </p:cNvSpPr>
          <p:nvPr>
            <p:ph type="sldNum" sz="quarter" idx="12"/>
          </p:nvPr>
        </p:nvSpPr>
        <p:spPr/>
        <p:txBody>
          <a:bodyPr/>
          <a:lstStyle>
            <a:lvl1pPr>
              <a:defRPr>
                <a:solidFill>
                  <a:srgbClr val="FFFFFF"/>
                </a:solidFill>
              </a:defRPr>
            </a:lvl1pPr>
          </a:lstStyle>
          <a:p>
            <a:fld id="{8FCE65AC-5FA7-A442-B9D9-7FA4188F768F}" type="slidenum">
              <a:rPr lang="da-DK" smtClean="0"/>
              <a:pPr/>
              <a:t>‹nr.›</a:t>
            </a:fld>
            <a:endParaRPr lang="da-DK" dirty="0"/>
          </a:p>
        </p:txBody>
      </p:sp>
    </p:spTree>
    <p:extLst>
      <p:ext uri="{BB962C8B-B14F-4D97-AF65-F5344CB8AC3E}">
        <p14:creationId xmlns:p14="http://schemas.microsoft.com/office/powerpoint/2010/main" val="13993104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teksttypografierne i masteren</a:t>
            </a:r>
          </a:p>
        </p:txBody>
      </p:sp>
      <p:sp>
        <p:nvSpPr>
          <p:cNvPr id="4" name="Pladsholder til dato 3"/>
          <p:cNvSpPr>
            <a:spLocks noGrp="1"/>
          </p:cNvSpPr>
          <p:nvPr>
            <p:ph type="dt" sz="half" idx="10"/>
          </p:nvPr>
        </p:nvSpPr>
        <p:spPr/>
        <p:txBody>
          <a:bodyPr/>
          <a:lstStyle/>
          <a:p>
            <a:fld id="{50A114CE-69C2-0C41-956D-4453CEAFDD8F}" type="datetime1">
              <a:rPr lang="da-DK" smtClean="0">
                <a:solidFill>
                  <a:prstClr val="black">
                    <a:tint val="75000"/>
                  </a:prstClr>
                </a:solidFill>
              </a:rPr>
              <a:pPr/>
              <a:t>05/10/15</a:t>
            </a:fld>
            <a:endParaRPr lang="da-DK" dirty="0">
              <a:solidFill>
                <a:prstClr val="black">
                  <a:tint val="75000"/>
                </a:prstClr>
              </a:solidFill>
            </a:endParaRPr>
          </a:p>
        </p:txBody>
      </p:sp>
      <p:sp>
        <p:nvSpPr>
          <p:cNvPr id="5" name="Pladsholder til sidefod 4"/>
          <p:cNvSpPr>
            <a:spLocks noGrp="1"/>
          </p:cNvSpPr>
          <p:nvPr>
            <p:ph type="ftr" sz="quarter" idx="11"/>
          </p:nvPr>
        </p:nvSpPr>
        <p:spPr/>
        <p:txBody>
          <a:bodyPr/>
          <a:lstStyle/>
          <a:p>
            <a:r>
              <a:rPr lang="da-DK" smtClean="0">
                <a:solidFill>
                  <a:prstClr val="black">
                    <a:tint val="75000"/>
                  </a:prstClr>
                </a:solidFill>
              </a:rPr>
              <a:t>Lena Højgård Isager www.pkf.name</a:t>
            </a:r>
            <a:endParaRPr lang="da-DK" dirty="0">
              <a:solidFill>
                <a:prstClr val="black">
                  <a:tint val="75000"/>
                </a:prstClr>
              </a:solidFill>
            </a:endParaRPr>
          </a:p>
        </p:txBody>
      </p:sp>
      <p:sp>
        <p:nvSpPr>
          <p:cNvPr id="6" name="Pladsholder til diasnummer 5"/>
          <p:cNvSpPr>
            <a:spLocks noGrp="1"/>
          </p:cNvSpPr>
          <p:nvPr>
            <p:ph type="sldNum" sz="quarter" idx="12"/>
          </p:nvPr>
        </p:nvSpPr>
        <p:spPr/>
        <p:txBody>
          <a:bodyPr/>
          <a:lstStyle/>
          <a:p>
            <a:fld id="{8FCE65AC-5FA7-A442-B9D9-7FA4188F768F}" type="slidenum">
              <a:rPr lang="da-DK" smtClean="0">
                <a:solidFill>
                  <a:prstClr val="black">
                    <a:tint val="75000"/>
                  </a:prstClr>
                </a:solidFill>
              </a:rPr>
              <a:pPr/>
              <a:t>‹nr.›</a:t>
            </a:fld>
            <a:endParaRPr lang="da-DK" dirty="0">
              <a:solidFill>
                <a:prstClr val="black">
                  <a:tint val="75000"/>
                </a:prstClr>
              </a:solidFill>
            </a:endParaRPr>
          </a:p>
        </p:txBody>
      </p:sp>
    </p:spTree>
    <p:extLst>
      <p:ext uri="{BB962C8B-B14F-4D97-AF65-F5344CB8AC3E}">
        <p14:creationId xmlns:p14="http://schemas.microsoft.com/office/powerpoint/2010/main" val="13417204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34CA2EE7-CB92-2046-9A98-93F429C49C77}" type="datetime1">
              <a:rPr lang="da-DK" smtClean="0">
                <a:solidFill>
                  <a:prstClr val="black">
                    <a:tint val="75000"/>
                  </a:prstClr>
                </a:solidFill>
              </a:rPr>
              <a:pPr/>
              <a:t>05/10/15</a:t>
            </a:fld>
            <a:endParaRPr lang="da-DK" dirty="0">
              <a:solidFill>
                <a:prstClr val="black">
                  <a:tint val="75000"/>
                </a:prstClr>
              </a:solidFill>
            </a:endParaRPr>
          </a:p>
        </p:txBody>
      </p:sp>
      <p:sp>
        <p:nvSpPr>
          <p:cNvPr id="6" name="Pladsholder til sidefod 5"/>
          <p:cNvSpPr>
            <a:spLocks noGrp="1"/>
          </p:cNvSpPr>
          <p:nvPr>
            <p:ph type="ftr" sz="quarter" idx="11"/>
          </p:nvPr>
        </p:nvSpPr>
        <p:spPr/>
        <p:txBody>
          <a:bodyPr/>
          <a:lstStyle/>
          <a:p>
            <a:r>
              <a:rPr lang="da-DK" smtClean="0">
                <a:solidFill>
                  <a:prstClr val="black">
                    <a:tint val="75000"/>
                  </a:prstClr>
                </a:solidFill>
              </a:rPr>
              <a:t>Lena Højgård Isager www.pkf.name</a:t>
            </a:r>
            <a:endParaRPr lang="da-DK" dirty="0">
              <a:solidFill>
                <a:prstClr val="black">
                  <a:tint val="75000"/>
                </a:prstClr>
              </a:solidFill>
            </a:endParaRPr>
          </a:p>
        </p:txBody>
      </p:sp>
      <p:sp>
        <p:nvSpPr>
          <p:cNvPr id="7" name="Pladsholder til diasnummer 6"/>
          <p:cNvSpPr>
            <a:spLocks noGrp="1"/>
          </p:cNvSpPr>
          <p:nvPr>
            <p:ph type="sldNum" sz="quarter" idx="12"/>
          </p:nvPr>
        </p:nvSpPr>
        <p:spPr/>
        <p:txBody>
          <a:bodyPr/>
          <a:lstStyle/>
          <a:p>
            <a:fld id="{8FCE65AC-5FA7-A442-B9D9-7FA4188F768F}" type="slidenum">
              <a:rPr lang="da-DK" smtClean="0">
                <a:solidFill>
                  <a:prstClr val="black">
                    <a:tint val="75000"/>
                  </a:prstClr>
                </a:solidFill>
              </a:rPr>
              <a:pPr/>
              <a:t>‹nr.›</a:t>
            </a:fld>
            <a:endParaRPr lang="da-DK" dirty="0">
              <a:solidFill>
                <a:prstClr val="black">
                  <a:tint val="75000"/>
                </a:prstClr>
              </a:solidFill>
            </a:endParaRPr>
          </a:p>
        </p:txBody>
      </p:sp>
    </p:spTree>
    <p:extLst>
      <p:ext uri="{BB962C8B-B14F-4D97-AF65-F5344CB8AC3E}">
        <p14:creationId xmlns:p14="http://schemas.microsoft.com/office/powerpoint/2010/main" val="867708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teksttypografierne i masteren</a:t>
            </a:r>
          </a:p>
        </p:txBody>
      </p:sp>
      <p:sp>
        <p:nvSpPr>
          <p:cNvPr id="4" name="Pladsholder til dato 3"/>
          <p:cNvSpPr>
            <a:spLocks noGrp="1"/>
          </p:cNvSpPr>
          <p:nvPr>
            <p:ph type="dt" sz="half" idx="10"/>
          </p:nvPr>
        </p:nvSpPr>
        <p:spPr/>
        <p:txBody>
          <a:bodyPr/>
          <a:lstStyle/>
          <a:p>
            <a:fld id="{8D7A8FCE-661F-5740-AB59-C2A0F79FA99D}" type="datetime1">
              <a:rPr lang="da-DK" smtClean="0"/>
              <a:t>05/10/15</a:t>
            </a:fld>
            <a:endParaRPr lang="da-DK"/>
          </a:p>
        </p:txBody>
      </p:sp>
      <p:sp>
        <p:nvSpPr>
          <p:cNvPr id="5" name="Pladsholder til sidefod 4"/>
          <p:cNvSpPr>
            <a:spLocks noGrp="1"/>
          </p:cNvSpPr>
          <p:nvPr>
            <p:ph type="ftr" sz="quarter" idx="11"/>
          </p:nvPr>
        </p:nvSpPr>
        <p:spPr/>
        <p:txBody>
          <a:bodyPr/>
          <a:lstStyle/>
          <a:p>
            <a:r>
              <a:rPr lang="da-DK" smtClean="0"/>
              <a:t>Lena Højgård Isager www.pkf.name</a:t>
            </a:r>
            <a:endParaRPr lang="da-DK"/>
          </a:p>
        </p:txBody>
      </p:sp>
      <p:sp>
        <p:nvSpPr>
          <p:cNvPr id="6" name="Pladsholder til diasnummer 5"/>
          <p:cNvSpPr>
            <a:spLocks noGrp="1"/>
          </p:cNvSpPr>
          <p:nvPr>
            <p:ph type="sldNum" sz="quarter" idx="12"/>
          </p:nvPr>
        </p:nvSpPr>
        <p:spPr/>
        <p:txBody>
          <a:bodyPr/>
          <a:lstStyle/>
          <a:p>
            <a:fld id="{907AF80C-CD6E-2B48-B315-F4F5B22A2F1A}" type="slidenum">
              <a:rPr lang="da-DK" smtClean="0"/>
              <a:t>‹nr.›</a:t>
            </a:fld>
            <a:endParaRPr lang="da-DK"/>
          </a:p>
        </p:txBody>
      </p:sp>
    </p:spTree>
    <p:extLst>
      <p:ext uri="{BB962C8B-B14F-4D97-AF65-F5344CB8AC3E}">
        <p14:creationId xmlns:p14="http://schemas.microsoft.com/office/powerpoint/2010/main" val="740285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31D70DD5-BCC3-A24A-B549-7711C78B9344}" type="datetime1">
              <a:rPr lang="da-DK" smtClean="0">
                <a:solidFill>
                  <a:prstClr val="black">
                    <a:tint val="75000"/>
                  </a:prstClr>
                </a:solidFill>
              </a:rPr>
              <a:pPr/>
              <a:t>05/10/15</a:t>
            </a:fld>
            <a:endParaRPr lang="da-DK" dirty="0">
              <a:solidFill>
                <a:prstClr val="black">
                  <a:tint val="75000"/>
                </a:prstClr>
              </a:solidFill>
            </a:endParaRPr>
          </a:p>
        </p:txBody>
      </p:sp>
      <p:sp>
        <p:nvSpPr>
          <p:cNvPr id="8" name="Pladsholder til sidefod 7"/>
          <p:cNvSpPr>
            <a:spLocks noGrp="1"/>
          </p:cNvSpPr>
          <p:nvPr>
            <p:ph type="ftr" sz="quarter" idx="11"/>
          </p:nvPr>
        </p:nvSpPr>
        <p:spPr/>
        <p:txBody>
          <a:bodyPr/>
          <a:lstStyle/>
          <a:p>
            <a:r>
              <a:rPr lang="da-DK" smtClean="0">
                <a:solidFill>
                  <a:prstClr val="black">
                    <a:tint val="75000"/>
                  </a:prstClr>
                </a:solidFill>
              </a:rPr>
              <a:t>Lena Højgård Isager www.pkf.name</a:t>
            </a:r>
            <a:endParaRPr lang="da-DK" dirty="0">
              <a:solidFill>
                <a:prstClr val="black">
                  <a:tint val="75000"/>
                </a:prstClr>
              </a:solidFill>
            </a:endParaRPr>
          </a:p>
        </p:txBody>
      </p:sp>
      <p:sp>
        <p:nvSpPr>
          <p:cNvPr id="9" name="Pladsholder til diasnummer 8"/>
          <p:cNvSpPr>
            <a:spLocks noGrp="1"/>
          </p:cNvSpPr>
          <p:nvPr>
            <p:ph type="sldNum" sz="quarter" idx="12"/>
          </p:nvPr>
        </p:nvSpPr>
        <p:spPr/>
        <p:txBody>
          <a:bodyPr/>
          <a:lstStyle/>
          <a:p>
            <a:fld id="{8FCE65AC-5FA7-A442-B9D9-7FA4188F768F}" type="slidenum">
              <a:rPr lang="da-DK" smtClean="0">
                <a:solidFill>
                  <a:prstClr val="black">
                    <a:tint val="75000"/>
                  </a:prstClr>
                </a:solidFill>
              </a:rPr>
              <a:pPr/>
              <a:t>‹nr.›</a:t>
            </a:fld>
            <a:endParaRPr lang="da-DK" dirty="0">
              <a:solidFill>
                <a:prstClr val="black">
                  <a:tint val="75000"/>
                </a:prstClr>
              </a:solidFill>
            </a:endParaRPr>
          </a:p>
        </p:txBody>
      </p:sp>
    </p:spTree>
    <p:extLst>
      <p:ext uri="{BB962C8B-B14F-4D97-AF65-F5344CB8AC3E}">
        <p14:creationId xmlns:p14="http://schemas.microsoft.com/office/powerpoint/2010/main" val="15790272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dato 2"/>
          <p:cNvSpPr>
            <a:spLocks noGrp="1"/>
          </p:cNvSpPr>
          <p:nvPr>
            <p:ph type="dt" sz="half" idx="10"/>
          </p:nvPr>
        </p:nvSpPr>
        <p:spPr/>
        <p:txBody>
          <a:bodyPr/>
          <a:lstStyle/>
          <a:p>
            <a:fld id="{2227A1B3-35CB-B64D-9FBC-2B3C5EB597B7}" type="datetime1">
              <a:rPr lang="da-DK" smtClean="0">
                <a:solidFill>
                  <a:prstClr val="black">
                    <a:tint val="75000"/>
                  </a:prstClr>
                </a:solidFill>
              </a:rPr>
              <a:pPr/>
              <a:t>05/10/15</a:t>
            </a:fld>
            <a:endParaRPr lang="da-DK" dirty="0">
              <a:solidFill>
                <a:prstClr val="black">
                  <a:tint val="75000"/>
                </a:prstClr>
              </a:solidFill>
            </a:endParaRPr>
          </a:p>
        </p:txBody>
      </p:sp>
      <p:sp>
        <p:nvSpPr>
          <p:cNvPr id="4" name="Pladsholder til sidefod 3"/>
          <p:cNvSpPr>
            <a:spLocks noGrp="1"/>
          </p:cNvSpPr>
          <p:nvPr>
            <p:ph type="ftr" sz="quarter" idx="11"/>
          </p:nvPr>
        </p:nvSpPr>
        <p:spPr/>
        <p:txBody>
          <a:bodyPr/>
          <a:lstStyle/>
          <a:p>
            <a:r>
              <a:rPr lang="da-DK" smtClean="0">
                <a:solidFill>
                  <a:prstClr val="black">
                    <a:tint val="75000"/>
                  </a:prstClr>
                </a:solidFill>
              </a:rPr>
              <a:t>Lena Højgård Isager www.pkf.name</a:t>
            </a:r>
            <a:endParaRPr lang="da-DK" dirty="0">
              <a:solidFill>
                <a:prstClr val="black">
                  <a:tint val="75000"/>
                </a:prstClr>
              </a:solidFill>
            </a:endParaRPr>
          </a:p>
        </p:txBody>
      </p:sp>
      <p:sp>
        <p:nvSpPr>
          <p:cNvPr id="5" name="Pladsholder til diasnummer 4"/>
          <p:cNvSpPr>
            <a:spLocks noGrp="1"/>
          </p:cNvSpPr>
          <p:nvPr>
            <p:ph type="sldNum" sz="quarter" idx="12"/>
          </p:nvPr>
        </p:nvSpPr>
        <p:spPr/>
        <p:txBody>
          <a:bodyPr/>
          <a:lstStyle/>
          <a:p>
            <a:fld id="{8FCE65AC-5FA7-A442-B9D9-7FA4188F768F}" type="slidenum">
              <a:rPr lang="da-DK" smtClean="0">
                <a:solidFill>
                  <a:prstClr val="black">
                    <a:tint val="75000"/>
                  </a:prstClr>
                </a:solidFill>
              </a:rPr>
              <a:pPr/>
              <a:t>‹nr.›</a:t>
            </a:fld>
            <a:endParaRPr lang="da-DK" dirty="0">
              <a:solidFill>
                <a:prstClr val="black">
                  <a:tint val="75000"/>
                </a:prstClr>
              </a:solidFill>
            </a:endParaRPr>
          </a:p>
        </p:txBody>
      </p:sp>
    </p:spTree>
    <p:extLst>
      <p:ext uri="{BB962C8B-B14F-4D97-AF65-F5344CB8AC3E}">
        <p14:creationId xmlns:p14="http://schemas.microsoft.com/office/powerpoint/2010/main" val="11061821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B349FE07-1104-DB4E-BA68-EFA012E5A968}" type="datetime1">
              <a:rPr lang="da-DK" smtClean="0">
                <a:solidFill>
                  <a:prstClr val="black">
                    <a:tint val="75000"/>
                  </a:prstClr>
                </a:solidFill>
              </a:rPr>
              <a:pPr/>
              <a:t>05/10/15</a:t>
            </a:fld>
            <a:endParaRPr lang="da-DK" dirty="0">
              <a:solidFill>
                <a:prstClr val="black">
                  <a:tint val="75000"/>
                </a:prstClr>
              </a:solidFill>
            </a:endParaRPr>
          </a:p>
        </p:txBody>
      </p:sp>
      <p:sp>
        <p:nvSpPr>
          <p:cNvPr id="3" name="Pladsholder til sidefod 2"/>
          <p:cNvSpPr>
            <a:spLocks noGrp="1"/>
          </p:cNvSpPr>
          <p:nvPr>
            <p:ph type="ftr" sz="quarter" idx="11"/>
          </p:nvPr>
        </p:nvSpPr>
        <p:spPr/>
        <p:txBody>
          <a:bodyPr/>
          <a:lstStyle/>
          <a:p>
            <a:r>
              <a:rPr lang="da-DK" smtClean="0">
                <a:solidFill>
                  <a:prstClr val="black">
                    <a:tint val="75000"/>
                  </a:prstClr>
                </a:solidFill>
              </a:rPr>
              <a:t>Lena Højgård Isager www.pkf.name</a:t>
            </a:r>
            <a:endParaRPr lang="da-DK" dirty="0">
              <a:solidFill>
                <a:prstClr val="black">
                  <a:tint val="75000"/>
                </a:prstClr>
              </a:solidFill>
            </a:endParaRPr>
          </a:p>
        </p:txBody>
      </p:sp>
      <p:sp>
        <p:nvSpPr>
          <p:cNvPr id="4" name="Pladsholder til diasnummer 3"/>
          <p:cNvSpPr>
            <a:spLocks noGrp="1"/>
          </p:cNvSpPr>
          <p:nvPr>
            <p:ph type="sldNum" sz="quarter" idx="12"/>
          </p:nvPr>
        </p:nvSpPr>
        <p:spPr/>
        <p:txBody>
          <a:bodyPr/>
          <a:lstStyle/>
          <a:p>
            <a:fld id="{8FCE65AC-5FA7-A442-B9D9-7FA4188F768F}" type="slidenum">
              <a:rPr lang="da-DK" smtClean="0">
                <a:solidFill>
                  <a:prstClr val="black">
                    <a:tint val="75000"/>
                  </a:prstClr>
                </a:solidFill>
              </a:rPr>
              <a:pPr/>
              <a:t>‹nr.›</a:t>
            </a:fld>
            <a:endParaRPr lang="da-DK" dirty="0">
              <a:solidFill>
                <a:prstClr val="black">
                  <a:tint val="75000"/>
                </a:prstClr>
              </a:solidFill>
            </a:endParaRPr>
          </a:p>
        </p:txBody>
      </p:sp>
    </p:spTree>
    <p:extLst>
      <p:ext uri="{BB962C8B-B14F-4D97-AF65-F5344CB8AC3E}">
        <p14:creationId xmlns:p14="http://schemas.microsoft.com/office/powerpoint/2010/main" val="5744926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
        <p:nvSpPr>
          <p:cNvPr id="5" name="Pladsholder til dato 4"/>
          <p:cNvSpPr>
            <a:spLocks noGrp="1"/>
          </p:cNvSpPr>
          <p:nvPr>
            <p:ph type="dt" sz="half" idx="10"/>
          </p:nvPr>
        </p:nvSpPr>
        <p:spPr/>
        <p:txBody>
          <a:bodyPr/>
          <a:lstStyle/>
          <a:p>
            <a:fld id="{7F7ED618-2A1D-514D-B96C-4216709021FE}" type="datetime1">
              <a:rPr lang="da-DK" smtClean="0">
                <a:solidFill>
                  <a:prstClr val="black">
                    <a:tint val="75000"/>
                  </a:prstClr>
                </a:solidFill>
              </a:rPr>
              <a:pPr/>
              <a:t>05/10/15</a:t>
            </a:fld>
            <a:endParaRPr lang="da-DK" dirty="0">
              <a:solidFill>
                <a:prstClr val="black">
                  <a:tint val="75000"/>
                </a:prstClr>
              </a:solidFill>
            </a:endParaRPr>
          </a:p>
        </p:txBody>
      </p:sp>
      <p:sp>
        <p:nvSpPr>
          <p:cNvPr id="6" name="Pladsholder til sidefod 5"/>
          <p:cNvSpPr>
            <a:spLocks noGrp="1"/>
          </p:cNvSpPr>
          <p:nvPr>
            <p:ph type="ftr" sz="quarter" idx="11"/>
          </p:nvPr>
        </p:nvSpPr>
        <p:spPr/>
        <p:txBody>
          <a:bodyPr/>
          <a:lstStyle/>
          <a:p>
            <a:r>
              <a:rPr lang="da-DK" smtClean="0">
                <a:solidFill>
                  <a:prstClr val="black">
                    <a:tint val="75000"/>
                  </a:prstClr>
                </a:solidFill>
              </a:rPr>
              <a:t>Lena Højgård Isager www.pkf.name</a:t>
            </a:r>
            <a:endParaRPr lang="da-DK" dirty="0">
              <a:solidFill>
                <a:prstClr val="black">
                  <a:tint val="75000"/>
                </a:prstClr>
              </a:solidFill>
            </a:endParaRPr>
          </a:p>
        </p:txBody>
      </p:sp>
      <p:sp>
        <p:nvSpPr>
          <p:cNvPr id="7" name="Pladsholder til diasnummer 6"/>
          <p:cNvSpPr>
            <a:spLocks noGrp="1"/>
          </p:cNvSpPr>
          <p:nvPr>
            <p:ph type="sldNum" sz="quarter" idx="12"/>
          </p:nvPr>
        </p:nvSpPr>
        <p:spPr/>
        <p:txBody>
          <a:bodyPr/>
          <a:lstStyle/>
          <a:p>
            <a:fld id="{8FCE65AC-5FA7-A442-B9D9-7FA4188F768F}" type="slidenum">
              <a:rPr lang="da-DK" smtClean="0">
                <a:solidFill>
                  <a:prstClr val="black">
                    <a:tint val="75000"/>
                  </a:prstClr>
                </a:solidFill>
              </a:rPr>
              <a:pPr/>
              <a:t>‹nr.›</a:t>
            </a:fld>
            <a:endParaRPr lang="da-DK" dirty="0">
              <a:solidFill>
                <a:prstClr val="black">
                  <a:tint val="75000"/>
                </a:prstClr>
              </a:solidFill>
            </a:endParaRPr>
          </a:p>
        </p:txBody>
      </p:sp>
    </p:spTree>
    <p:extLst>
      <p:ext uri="{BB962C8B-B14F-4D97-AF65-F5344CB8AC3E}">
        <p14:creationId xmlns:p14="http://schemas.microsoft.com/office/powerpoint/2010/main" val="19512396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Træk billede til pladsholder, eller klik på symbol for at tilføje</a:t>
            </a:r>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
        <p:nvSpPr>
          <p:cNvPr id="5" name="Pladsholder til dato 4"/>
          <p:cNvSpPr>
            <a:spLocks noGrp="1"/>
          </p:cNvSpPr>
          <p:nvPr>
            <p:ph type="dt" sz="half" idx="10"/>
          </p:nvPr>
        </p:nvSpPr>
        <p:spPr/>
        <p:txBody>
          <a:bodyPr/>
          <a:lstStyle/>
          <a:p>
            <a:fld id="{7E5F1785-B580-6E4A-B0EA-BD5F60674C0F}" type="datetime1">
              <a:rPr lang="da-DK" smtClean="0">
                <a:solidFill>
                  <a:prstClr val="black">
                    <a:tint val="75000"/>
                  </a:prstClr>
                </a:solidFill>
              </a:rPr>
              <a:pPr/>
              <a:t>05/10/15</a:t>
            </a:fld>
            <a:endParaRPr lang="da-DK" dirty="0">
              <a:solidFill>
                <a:prstClr val="black">
                  <a:tint val="75000"/>
                </a:prstClr>
              </a:solidFill>
            </a:endParaRPr>
          </a:p>
        </p:txBody>
      </p:sp>
      <p:sp>
        <p:nvSpPr>
          <p:cNvPr id="6" name="Pladsholder til sidefod 5"/>
          <p:cNvSpPr>
            <a:spLocks noGrp="1"/>
          </p:cNvSpPr>
          <p:nvPr>
            <p:ph type="ftr" sz="quarter" idx="11"/>
          </p:nvPr>
        </p:nvSpPr>
        <p:spPr/>
        <p:txBody>
          <a:bodyPr/>
          <a:lstStyle/>
          <a:p>
            <a:r>
              <a:rPr lang="da-DK" smtClean="0">
                <a:solidFill>
                  <a:prstClr val="black">
                    <a:tint val="75000"/>
                  </a:prstClr>
                </a:solidFill>
              </a:rPr>
              <a:t>Lena Højgård Isager www.pkf.name</a:t>
            </a:r>
            <a:endParaRPr lang="da-DK" dirty="0">
              <a:solidFill>
                <a:prstClr val="black">
                  <a:tint val="75000"/>
                </a:prstClr>
              </a:solidFill>
            </a:endParaRPr>
          </a:p>
        </p:txBody>
      </p:sp>
      <p:sp>
        <p:nvSpPr>
          <p:cNvPr id="7" name="Pladsholder til diasnummer 6"/>
          <p:cNvSpPr>
            <a:spLocks noGrp="1"/>
          </p:cNvSpPr>
          <p:nvPr>
            <p:ph type="sldNum" sz="quarter" idx="12"/>
          </p:nvPr>
        </p:nvSpPr>
        <p:spPr/>
        <p:txBody>
          <a:bodyPr/>
          <a:lstStyle/>
          <a:p>
            <a:fld id="{8FCE65AC-5FA7-A442-B9D9-7FA4188F768F}" type="slidenum">
              <a:rPr lang="da-DK" smtClean="0">
                <a:solidFill>
                  <a:prstClr val="black">
                    <a:tint val="75000"/>
                  </a:prstClr>
                </a:solidFill>
              </a:rPr>
              <a:pPr/>
              <a:t>‹nr.›</a:t>
            </a:fld>
            <a:endParaRPr lang="da-DK" dirty="0">
              <a:solidFill>
                <a:prstClr val="black">
                  <a:tint val="75000"/>
                </a:prstClr>
              </a:solidFill>
            </a:endParaRPr>
          </a:p>
        </p:txBody>
      </p:sp>
    </p:spTree>
    <p:extLst>
      <p:ext uri="{BB962C8B-B14F-4D97-AF65-F5344CB8AC3E}">
        <p14:creationId xmlns:p14="http://schemas.microsoft.com/office/powerpoint/2010/main" val="16729872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2D7B3DF3-F367-E14C-94DC-89020E09296D}" type="datetime1">
              <a:rPr lang="da-DK" smtClean="0">
                <a:solidFill>
                  <a:prstClr val="black">
                    <a:tint val="75000"/>
                  </a:prstClr>
                </a:solidFill>
              </a:rPr>
              <a:pPr/>
              <a:t>05/10/15</a:t>
            </a:fld>
            <a:endParaRPr lang="da-DK" dirty="0">
              <a:solidFill>
                <a:prstClr val="black">
                  <a:tint val="75000"/>
                </a:prstClr>
              </a:solidFill>
            </a:endParaRPr>
          </a:p>
        </p:txBody>
      </p:sp>
      <p:sp>
        <p:nvSpPr>
          <p:cNvPr id="5" name="Pladsholder til sidefod 4"/>
          <p:cNvSpPr>
            <a:spLocks noGrp="1"/>
          </p:cNvSpPr>
          <p:nvPr>
            <p:ph type="ftr" sz="quarter" idx="11"/>
          </p:nvPr>
        </p:nvSpPr>
        <p:spPr/>
        <p:txBody>
          <a:bodyPr/>
          <a:lstStyle/>
          <a:p>
            <a:r>
              <a:rPr lang="da-DK" smtClean="0">
                <a:solidFill>
                  <a:prstClr val="black">
                    <a:tint val="75000"/>
                  </a:prstClr>
                </a:solidFill>
              </a:rPr>
              <a:t>Lena Højgård Isager www.pkf.name</a:t>
            </a:r>
            <a:endParaRPr lang="da-DK" dirty="0">
              <a:solidFill>
                <a:prstClr val="black">
                  <a:tint val="75000"/>
                </a:prstClr>
              </a:solidFill>
            </a:endParaRPr>
          </a:p>
        </p:txBody>
      </p:sp>
      <p:sp>
        <p:nvSpPr>
          <p:cNvPr id="6" name="Pladsholder til diasnummer 5"/>
          <p:cNvSpPr>
            <a:spLocks noGrp="1"/>
          </p:cNvSpPr>
          <p:nvPr>
            <p:ph type="sldNum" sz="quarter" idx="12"/>
          </p:nvPr>
        </p:nvSpPr>
        <p:spPr/>
        <p:txBody>
          <a:bodyPr/>
          <a:lstStyle/>
          <a:p>
            <a:fld id="{8FCE65AC-5FA7-A442-B9D9-7FA4188F768F}" type="slidenum">
              <a:rPr lang="da-DK" smtClean="0">
                <a:solidFill>
                  <a:prstClr val="black">
                    <a:tint val="75000"/>
                  </a:prstClr>
                </a:solidFill>
              </a:rPr>
              <a:pPr/>
              <a:t>‹nr.›</a:t>
            </a:fld>
            <a:endParaRPr lang="da-DK" dirty="0">
              <a:solidFill>
                <a:prstClr val="black">
                  <a:tint val="75000"/>
                </a:prstClr>
              </a:solidFill>
            </a:endParaRPr>
          </a:p>
        </p:txBody>
      </p:sp>
    </p:spTree>
    <p:extLst>
      <p:ext uri="{BB962C8B-B14F-4D97-AF65-F5344CB8AC3E}">
        <p14:creationId xmlns:p14="http://schemas.microsoft.com/office/powerpoint/2010/main" val="5315216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8DC5D04E-44A4-AF4C-99DC-4A3971DBE0F6}" type="datetime1">
              <a:rPr lang="da-DK" smtClean="0">
                <a:solidFill>
                  <a:prstClr val="black">
                    <a:tint val="75000"/>
                  </a:prstClr>
                </a:solidFill>
              </a:rPr>
              <a:pPr/>
              <a:t>05/10/15</a:t>
            </a:fld>
            <a:endParaRPr lang="da-DK" dirty="0">
              <a:solidFill>
                <a:prstClr val="black">
                  <a:tint val="75000"/>
                </a:prstClr>
              </a:solidFill>
            </a:endParaRPr>
          </a:p>
        </p:txBody>
      </p:sp>
      <p:sp>
        <p:nvSpPr>
          <p:cNvPr id="5" name="Pladsholder til sidefod 4"/>
          <p:cNvSpPr>
            <a:spLocks noGrp="1"/>
          </p:cNvSpPr>
          <p:nvPr>
            <p:ph type="ftr" sz="quarter" idx="11"/>
          </p:nvPr>
        </p:nvSpPr>
        <p:spPr/>
        <p:txBody>
          <a:bodyPr/>
          <a:lstStyle/>
          <a:p>
            <a:r>
              <a:rPr lang="da-DK" smtClean="0">
                <a:solidFill>
                  <a:prstClr val="black">
                    <a:tint val="75000"/>
                  </a:prstClr>
                </a:solidFill>
              </a:rPr>
              <a:t>Lena Højgård Isager www.pkf.name</a:t>
            </a:r>
            <a:endParaRPr lang="da-DK" dirty="0">
              <a:solidFill>
                <a:prstClr val="black">
                  <a:tint val="75000"/>
                </a:prstClr>
              </a:solidFill>
            </a:endParaRPr>
          </a:p>
        </p:txBody>
      </p:sp>
      <p:sp>
        <p:nvSpPr>
          <p:cNvPr id="6" name="Pladsholder til diasnummer 5"/>
          <p:cNvSpPr>
            <a:spLocks noGrp="1"/>
          </p:cNvSpPr>
          <p:nvPr>
            <p:ph type="sldNum" sz="quarter" idx="12"/>
          </p:nvPr>
        </p:nvSpPr>
        <p:spPr/>
        <p:txBody>
          <a:bodyPr/>
          <a:lstStyle/>
          <a:p>
            <a:fld id="{8FCE65AC-5FA7-A442-B9D9-7FA4188F768F}" type="slidenum">
              <a:rPr lang="da-DK" smtClean="0">
                <a:solidFill>
                  <a:prstClr val="black">
                    <a:tint val="75000"/>
                  </a:prstClr>
                </a:solidFill>
              </a:rPr>
              <a:pPr/>
              <a:t>‹nr.›</a:t>
            </a:fld>
            <a:endParaRPr lang="da-DK" dirty="0">
              <a:solidFill>
                <a:prstClr val="black">
                  <a:tint val="75000"/>
                </a:prstClr>
              </a:solidFill>
            </a:endParaRPr>
          </a:p>
        </p:txBody>
      </p:sp>
    </p:spTree>
    <p:extLst>
      <p:ext uri="{BB962C8B-B14F-4D97-AF65-F5344CB8AC3E}">
        <p14:creationId xmlns:p14="http://schemas.microsoft.com/office/powerpoint/2010/main" val="5195716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fld id="{62E935A7-2878-BA4E-98A2-E09AE50905E0}" type="datetime1">
              <a:rPr lang="da-DK" smtClean="0">
                <a:solidFill>
                  <a:prstClr val="black">
                    <a:tint val="75000"/>
                  </a:prstClr>
                </a:solidFill>
              </a:rPr>
              <a:pPr/>
              <a:t>05/10/15</a:t>
            </a:fld>
            <a:endParaRPr lang="da-DK" dirty="0">
              <a:solidFill>
                <a:prstClr val="black">
                  <a:tint val="75000"/>
                </a:prstClr>
              </a:solidFill>
            </a:endParaRPr>
          </a:p>
        </p:txBody>
      </p:sp>
      <p:sp>
        <p:nvSpPr>
          <p:cNvPr id="5" name="Pladsholder til sidefod 4"/>
          <p:cNvSpPr>
            <a:spLocks noGrp="1"/>
          </p:cNvSpPr>
          <p:nvPr>
            <p:ph type="ftr" sz="quarter" idx="11"/>
          </p:nvPr>
        </p:nvSpPr>
        <p:spPr/>
        <p:txBody>
          <a:bodyPr/>
          <a:lstStyle/>
          <a:p>
            <a:r>
              <a:rPr lang="da-DK" smtClean="0">
                <a:solidFill>
                  <a:prstClr val="black">
                    <a:tint val="75000"/>
                  </a:prstClr>
                </a:solidFill>
              </a:rPr>
              <a:t>Lena Højgård Isager www.pkf.name</a:t>
            </a:r>
            <a:endParaRPr lang="da-DK" dirty="0">
              <a:solidFill>
                <a:prstClr val="black">
                  <a:tint val="75000"/>
                </a:prstClr>
              </a:solidFill>
            </a:endParaRPr>
          </a:p>
        </p:txBody>
      </p:sp>
      <p:sp>
        <p:nvSpPr>
          <p:cNvPr id="6" name="Pladsholder til diasnummer 5"/>
          <p:cNvSpPr>
            <a:spLocks noGrp="1"/>
          </p:cNvSpPr>
          <p:nvPr>
            <p:ph type="sldNum" sz="quarter" idx="12"/>
          </p:nvPr>
        </p:nvSpPr>
        <p:spPr/>
        <p:txBody>
          <a:bodyPr/>
          <a:lstStyle/>
          <a:p>
            <a:fld id="{8FCE65AC-5FA7-A442-B9D9-7FA4188F768F}" type="slidenum">
              <a:rPr lang="da-DK" smtClean="0">
                <a:solidFill>
                  <a:prstClr val="black">
                    <a:tint val="75000"/>
                  </a:prstClr>
                </a:solidFill>
              </a:rPr>
              <a:pPr/>
              <a:t>‹nr.›</a:t>
            </a:fld>
            <a:endParaRPr lang="da-DK" dirty="0">
              <a:solidFill>
                <a:prstClr val="black">
                  <a:tint val="75000"/>
                </a:prstClr>
              </a:solidFill>
            </a:endParaRPr>
          </a:p>
        </p:txBody>
      </p:sp>
    </p:spTree>
    <p:extLst>
      <p:ext uri="{BB962C8B-B14F-4D97-AF65-F5344CB8AC3E}">
        <p14:creationId xmlns:p14="http://schemas.microsoft.com/office/powerpoint/2010/main" val="13892791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rugerdefineret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dato 2"/>
          <p:cNvSpPr>
            <a:spLocks noGrp="1"/>
          </p:cNvSpPr>
          <p:nvPr>
            <p:ph type="dt" sz="half" idx="10"/>
          </p:nvPr>
        </p:nvSpPr>
        <p:spPr/>
        <p:txBody>
          <a:bodyPr/>
          <a:lstStyle/>
          <a:p>
            <a:fld id="{DE0CC6F7-F5B8-E047-91CD-5469469F6E1E}" type="datetime1">
              <a:rPr lang="da-DK" smtClean="0">
                <a:solidFill>
                  <a:prstClr val="black">
                    <a:tint val="75000"/>
                  </a:prstClr>
                </a:solidFill>
              </a:rPr>
              <a:pPr/>
              <a:t>05/10/15</a:t>
            </a:fld>
            <a:endParaRPr lang="da-DK" dirty="0">
              <a:solidFill>
                <a:prstClr val="black">
                  <a:tint val="75000"/>
                </a:prstClr>
              </a:solidFill>
            </a:endParaRPr>
          </a:p>
        </p:txBody>
      </p:sp>
      <p:sp>
        <p:nvSpPr>
          <p:cNvPr id="4" name="Pladsholder til sidefod 3"/>
          <p:cNvSpPr>
            <a:spLocks noGrp="1"/>
          </p:cNvSpPr>
          <p:nvPr>
            <p:ph type="ftr" sz="quarter" idx="11"/>
          </p:nvPr>
        </p:nvSpPr>
        <p:spPr/>
        <p:txBody>
          <a:bodyPr/>
          <a:lstStyle/>
          <a:p>
            <a:r>
              <a:rPr lang="da-DK" smtClean="0">
                <a:solidFill>
                  <a:prstClr val="black">
                    <a:tint val="75000"/>
                  </a:prstClr>
                </a:solidFill>
              </a:rPr>
              <a:t>Lena Højgård Isager www.pkf.name</a:t>
            </a:r>
            <a:endParaRPr lang="da-DK" dirty="0">
              <a:solidFill>
                <a:prstClr val="black">
                  <a:tint val="75000"/>
                </a:prstClr>
              </a:solidFill>
            </a:endParaRPr>
          </a:p>
        </p:txBody>
      </p:sp>
      <p:sp>
        <p:nvSpPr>
          <p:cNvPr id="5" name="Pladsholder til diasnummer 4"/>
          <p:cNvSpPr>
            <a:spLocks noGrp="1"/>
          </p:cNvSpPr>
          <p:nvPr>
            <p:ph type="sldNum" sz="quarter" idx="12"/>
          </p:nvPr>
        </p:nvSpPr>
        <p:spPr/>
        <p:txBody>
          <a:bodyPr/>
          <a:lstStyle/>
          <a:p>
            <a:fld id="{8FCE65AC-5FA7-A442-B9D9-7FA4188F768F}" type="slidenum">
              <a:rPr lang="da-DK" smtClean="0">
                <a:solidFill>
                  <a:prstClr val="black">
                    <a:tint val="75000"/>
                  </a:prstClr>
                </a:solidFill>
              </a:rPr>
              <a:pPr/>
              <a:t>‹nr.›</a:t>
            </a:fld>
            <a:endParaRPr lang="da-DK" dirty="0">
              <a:solidFill>
                <a:prstClr val="black">
                  <a:tint val="75000"/>
                </a:prstClr>
              </a:solidFill>
            </a:endParaRPr>
          </a:p>
        </p:txBody>
      </p:sp>
    </p:spTree>
    <p:extLst>
      <p:ext uri="{BB962C8B-B14F-4D97-AF65-F5344CB8AC3E}">
        <p14:creationId xmlns:p14="http://schemas.microsoft.com/office/powerpoint/2010/main" val="1779652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indhold 2"/>
          <p:cNvSpPr>
            <a:spLocks noGrp="1"/>
          </p:cNvSpPr>
          <p:nvPr>
            <p:ph idx="1"/>
          </p:nvPr>
        </p:nvSpPr>
        <p:spPr/>
        <p:txBody>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BEC7BEA1-6B3A-F346-B81C-37334194CF7D}" type="datetime1">
              <a:rPr lang="da-DK" smtClean="0">
                <a:solidFill>
                  <a:prstClr val="black">
                    <a:tint val="75000"/>
                  </a:prstClr>
                </a:solidFill>
              </a:rPr>
              <a:pPr/>
              <a:t>05/10/15</a:t>
            </a:fld>
            <a:endParaRPr lang="da-DK" dirty="0">
              <a:solidFill>
                <a:prstClr val="black">
                  <a:tint val="75000"/>
                </a:prstClr>
              </a:solidFill>
            </a:endParaRPr>
          </a:p>
        </p:txBody>
      </p:sp>
      <p:sp>
        <p:nvSpPr>
          <p:cNvPr id="5" name="Pladsholder til sidefod 4"/>
          <p:cNvSpPr>
            <a:spLocks noGrp="1"/>
          </p:cNvSpPr>
          <p:nvPr>
            <p:ph type="ftr" sz="quarter" idx="11"/>
          </p:nvPr>
        </p:nvSpPr>
        <p:spPr/>
        <p:txBody>
          <a:bodyPr/>
          <a:lstStyle/>
          <a:p>
            <a:r>
              <a:rPr lang="da-DK" smtClean="0">
                <a:solidFill>
                  <a:prstClr val="black">
                    <a:tint val="75000"/>
                  </a:prstClr>
                </a:solidFill>
              </a:rPr>
              <a:t>Lena Højgård Isager www.pkf.name</a:t>
            </a:r>
            <a:endParaRPr lang="da-DK" dirty="0">
              <a:solidFill>
                <a:prstClr val="black">
                  <a:tint val="75000"/>
                </a:prstClr>
              </a:solidFill>
            </a:endParaRPr>
          </a:p>
        </p:txBody>
      </p:sp>
      <p:sp>
        <p:nvSpPr>
          <p:cNvPr id="6" name="Pladsholder til diasnummer 5"/>
          <p:cNvSpPr>
            <a:spLocks noGrp="1"/>
          </p:cNvSpPr>
          <p:nvPr>
            <p:ph type="sldNum" sz="quarter" idx="12"/>
          </p:nvPr>
        </p:nvSpPr>
        <p:spPr/>
        <p:txBody>
          <a:bodyPr/>
          <a:lstStyle/>
          <a:p>
            <a:fld id="{8FCE65AC-5FA7-A442-B9D9-7FA4188F768F}" type="slidenum">
              <a:rPr lang="da-DK" smtClean="0">
                <a:solidFill>
                  <a:prstClr val="black">
                    <a:tint val="75000"/>
                  </a:prstClr>
                </a:solidFill>
              </a:rPr>
              <a:pPr/>
              <a:t>‹nr.›</a:t>
            </a:fld>
            <a:endParaRPr lang="da-DK" dirty="0">
              <a:solidFill>
                <a:prstClr val="black">
                  <a:tint val="75000"/>
                </a:prstClr>
              </a:solidFill>
            </a:endParaRPr>
          </a:p>
        </p:txBody>
      </p:sp>
    </p:spTree>
    <p:extLst>
      <p:ext uri="{BB962C8B-B14F-4D97-AF65-F5344CB8AC3E}">
        <p14:creationId xmlns:p14="http://schemas.microsoft.com/office/powerpoint/2010/main" val="1996728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C548FE1F-5281-084C-9F0A-4FEFFE36D9EC}" type="datetime1">
              <a:rPr lang="da-DK" smtClean="0"/>
              <a:t>05/10/15</a:t>
            </a:fld>
            <a:endParaRPr lang="da-DK"/>
          </a:p>
        </p:txBody>
      </p:sp>
      <p:sp>
        <p:nvSpPr>
          <p:cNvPr id="6" name="Pladsholder til sidefod 5"/>
          <p:cNvSpPr>
            <a:spLocks noGrp="1"/>
          </p:cNvSpPr>
          <p:nvPr>
            <p:ph type="ftr" sz="quarter" idx="11"/>
          </p:nvPr>
        </p:nvSpPr>
        <p:spPr/>
        <p:txBody>
          <a:bodyPr/>
          <a:lstStyle/>
          <a:p>
            <a:r>
              <a:rPr lang="da-DK" smtClean="0"/>
              <a:t>Lena Højgård Isager www.pkf.name</a:t>
            </a:r>
            <a:endParaRPr lang="da-DK"/>
          </a:p>
        </p:txBody>
      </p:sp>
      <p:sp>
        <p:nvSpPr>
          <p:cNvPr id="7" name="Pladsholder til diasnummer 6"/>
          <p:cNvSpPr>
            <a:spLocks noGrp="1"/>
          </p:cNvSpPr>
          <p:nvPr>
            <p:ph type="sldNum" sz="quarter" idx="12"/>
          </p:nvPr>
        </p:nvSpPr>
        <p:spPr/>
        <p:txBody>
          <a:bodyPr/>
          <a:lstStyle/>
          <a:p>
            <a:fld id="{907AF80C-CD6E-2B48-B315-F4F5B22A2F1A}" type="slidenum">
              <a:rPr lang="da-DK" smtClean="0"/>
              <a:t>‹nr.›</a:t>
            </a:fld>
            <a:endParaRPr lang="da-DK"/>
          </a:p>
        </p:txBody>
      </p:sp>
    </p:spTree>
    <p:extLst>
      <p:ext uri="{BB962C8B-B14F-4D97-AF65-F5344CB8AC3E}">
        <p14:creationId xmlns:p14="http://schemas.microsoft.com/office/powerpoint/2010/main" val="34362114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teksttypografierne i masteren</a:t>
            </a:r>
          </a:p>
        </p:txBody>
      </p:sp>
      <p:sp>
        <p:nvSpPr>
          <p:cNvPr id="4" name="Pladsholder til dato 3"/>
          <p:cNvSpPr>
            <a:spLocks noGrp="1"/>
          </p:cNvSpPr>
          <p:nvPr>
            <p:ph type="dt" sz="half" idx="10"/>
          </p:nvPr>
        </p:nvSpPr>
        <p:spPr/>
        <p:txBody>
          <a:bodyPr/>
          <a:lstStyle/>
          <a:p>
            <a:fld id="{50A114CE-69C2-0C41-956D-4453CEAFDD8F}" type="datetime1">
              <a:rPr lang="da-DK" smtClean="0">
                <a:solidFill>
                  <a:prstClr val="black">
                    <a:tint val="75000"/>
                  </a:prstClr>
                </a:solidFill>
              </a:rPr>
              <a:pPr/>
              <a:t>05/10/15</a:t>
            </a:fld>
            <a:endParaRPr lang="da-DK" dirty="0">
              <a:solidFill>
                <a:prstClr val="black">
                  <a:tint val="75000"/>
                </a:prstClr>
              </a:solidFill>
            </a:endParaRPr>
          </a:p>
        </p:txBody>
      </p:sp>
      <p:sp>
        <p:nvSpPr>
          <p:cNvPr id="5" name="Pladsholder til sidefod 4"/>
          <p:cNvSpPr>
            <a:spLocks noGrp="1"/>
          </p:cNvSpPr>
          <p:nvPr>
            <p:ph type="ftr" sz="quarter" idx="11"/>
          </p:nvPr>
        </p:nvSpPr>
        <p:spPr/>
        <p:txBody>
          <a:bodyPr/>
          <a:lstStyle/>
          <a:p>
            <a:r>
              <a:rPr lang="da-DK" smtClean="0">
                <a:solidFill>
                  <a:prstClr val="black">
                    <a:tint val="75000"/>
                  </a:prstClr>
                </a:solidFill>
              </a:rPr>
              <a:t>Lena Højgård Isager www.pkf.name</a:t>
            </a:r>
            <a:endParaRPr lang="da-DK" dirty="0">
              <a:solidFill>
                <a:prstClr val="black">
                  <a:tint val="75000"/>
                </a:prstClr>
              </a:solidFill>
            </a:endParaRPr>
          </a:p>
        </p:txBody>
      </p:sp>
      <p:sp>
        <p:nvSpPr>
          <p:cNvPr id="6" name="Pladsholder til diasnummer 5"/>
          <p:cNvSpPr>
            <a:spLocks noGrp="1"/>
          </p:cNvSpPr>
          <p:nvPr>
            <p:ph type="sldNum" sz="quarter" idx="12"/>
          </p:nvPr>
        </p:nvSpPr>
        <p:spPr/>
        <p:txBody>
          <a:bodyPr/>
          <a:lstStyle/>
          <a:p>
            <a:fld id="{8FCE65AC-5FA7-A442-B9D9-7FA4188F768F}" type="slidenum">
              <a:rPr lang="da-DK" smtClean="0">
                <a:solidFill>
                  <a:prstClr val="black">
                    <a:tint val="75000"/>
                  </a:prstClr>
                </a:solidFill>
              </a:rPr>
              <a:pPr/>
              <a:t>‹nr.›</a:t>
            </a:fld>
            <a:endParaRPr lang="da-DK" dirty="0">
              <a:solidFill>
                <a:prstClr val="black">
                  <a:tint val="75000"/>
                </a:prstClr>
              </a:solidFill>
            </a:endParaRPr>
          </a:p>
        </p:txBody>
      </p:sp>
    </p:spTree>
    <p:extLst>
      <p:ext uri="{BB962C8B-B14F-4D97-AF65-F5344CB8AC3E}">
        <p14:creationId xmlns:p14="http://schemas.microsoft.com/office/powerpoint/2010/main" val="19200462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34CA2EE7-CB92-2046-9A98-93F429C49C77}" type="datetime1">
              <a:rPr lang="da-DK" smtClean="0">
                <a:solidFill>
                  <a:prstClr val="black">
                    <a:tint val="75000"/>
                  </a:prstClr>
                </a:solidFill>
              </a:rPr>
              <a:pPr/>
              <a:t>05/10/15</a:t>
            </a:fld>
            <a:endParaRPr lang="da-DK" dirty="0">
              <a:solidFill>
                <a:prstClr val="black">
                  <a:tint val="75000"/>
                </a:prstClr>
              </a:solidFill>
            </a:endParaRPr>
          </a:p>
        </p:txBody>
      </p:sp>
      <p:sp>
        <p:nvSpPr>
          <p:cNvPr id="6" name="Pladsholder til sidefod 5"/>
          <p:cNvSpPr>
            <a:spLocks noGrp="1"/>
          </p:cNvSpPr>
          <p:nvPr>
            <p:ph type="ftr" sz="quarter" idx="11"/>
          </p:nvPr>
        </p:nvSpPr>
        <p:spPr/>
        <p:txBody>
          <a:bodyPr/>
          <a:lstStyle/>
          <a:p>
            <a:r>
              <a:rPr lang="da-DK" smtClean="0">
                <a:solidFill>
                  <a:prstClr val="black">
                    <a:tint val="75000"/>
                  </a:prstClr>
                </a:solidFill>
              </a:rPr>
              <a:t>Lena Højgård Isager www.pkf.name</a:t>
            </a:r>
            <a:endParaRPr lang="da-DK" dirty="0">
              <a:solidFill>
                <a:prstClr val="black">
                  <a:tint val="75000"/>
                </a:prstClr>
              </a:solidFill>
            </a:endParaRPr>
          </a:p>
        </p:txBody>
      </p:sp>
      <p:sp>
        <p:nvSpPr>
          <p:cNvPr id="7" name="Pladsholder til diasnummer 6"/>
          <p:cNvSpPr>
            <a:spLocks noGrp="1"/>
          </p:cNvSpPr>
          <p:nvPr>
            <p:ph type="sldNum" sz="quarter" idx="12"/>
          </p:nvPr>
        </p:nvSpPr>
        <p:spPr/>
        <p:txBody>
          <a:bodyPr/>
          <a:lstStyle/>
          <a:p>
            <a:fld id="{8FCE65AC-5FA7-A442-B9D9-7FA4188F768F}" type="slidenum">
              <a:rPr lang="da-DK" smtClean="0">
                <a:solidFill>
                  <a:prstClr val="black">
                    <a:tint val="75000"/>
                  </a:prstClr>
                </a:solidFill>
              </a:rPr>
              <a:pPr/>
              <a:t>‹nr.›</a:t>
            </a:fld>
            <a:endParaRPr lang="da-DK" dirty="0">
              <a:solidFill>
                <a:prstClr val="black">
                  <a:tint val="75000"/>
                </a:prstClr>
              </a:solidFill>
            </a:endParaRPr>
          </a:p>
        </p:txBody>
      </p:sp>
    </p:spTree>
    <p:extLst>
      <p:ext uri="{BB962C8B-B14F-4D97-AF65-F5344CB8AC3E}">
        <p14:creationId xmlns:p14="http://schemas.microsoft.com/office/powerpoint/2010/main" val="20662774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31D70DD5-BCC3-A24A-B549-7711C78B9344}" type="datetime1">
              <a:rPr lang="da-DK" smtClean="0">
                <a:solidFill>
                  <a:prstClr val="black">
                    <a:tint val="75000"/>
                  </a:prstClr>
                </a:solidFill>
              </a:rPr>
              <a:pPr/>
              <a:t>05/10/15</a:t>
            </a:fld>
            <a:endParaRPr lang="da-DK" dirty="0">
              <a:solidFill>
                <a:prstClr val="black">
                  <a:tint val="75000"/>
                </a:prstClr>
              </a:solidFill>
            </a:endParaRPr>
          </a:p>
        </p:txBody>
      </p:sp>
      <p:sp>
        <p:nvSpPr>
          <p:cNvPr id="8" name="Pladsholder til sidefod 7"/>
          <p:cNvSpPr>
            <a:spLocks noGrp="1"/>
          </p:cNvSpPr>
          <p:nvPr>
            <p:ph type="ftr" sz="quarter" idx="11"/>
          </p:nvPr>
        </p:nvSpPr>
        <p:spPr/>
        <p:txBody>
          <a:bodyPr/>
          <a:lstStyle/>
          <a:p>
            <a:r>
              <a:rPr lang="da-DK" smtClean="0">
                <a:solidFill>
                  <a:prstClr val="black">
                    <a:tint val="75000"/>
                  </a:prstClr>
                </a:solidFill>
              </a:rPr>
              <a:t>Lena Højgård Isager www.pkf.name</a:t>
            </a:r>
            <a:endParaRPr lang="da-DK" dirty="0">
              <a:solidFill>
                <a:prstClr val="black">
                  <a:tint val="75000"/>
                </a:prstClr>
              </a:solidFill>
            </a:endParaRPr>
          </a:p>
        </p:txBody>
      </p:sp>
      <p:sp>
        <p:nvSpPr>
          <p:cNvPr id="9" name="Pladsholder til diasnummer 8"/>
          <p:cNvSpPr>
            <a:spLocks noGrp="1"/>
          </p:cNvSpPr>
          <p:nvPr>
            <p:ph type="sldNum" sz="quarter" idx="12"/>
          </p:nvPr>
        </p:nvSpPr>
        <p:spPr/>
        <p:txBody>
          <a:bodyPr/>
          <a:lstStyle/>
          <a:p>
            <a:fld id="{8FCE65AC-5FA7-A442-B9D9-7FA4188F768F}" type="slidenum">
              <a:rPr lang="da-DK" smtClean="0">
                <a:solidFill>
                  <a:prstClr val="black">
                    <a:tint val="75000"/>
                  </a:prstClr>
                </a:solidFill>
              </a:rPr>
              <a:pPr/>
              <a:t>‹nr.›</a:t>
            </a:fld>
            <a:endParaRPr lang="da-DK" dirty="0">
              <a:solidFill>
                <a:prstClr val="black">
                  <a:tint val="75000"/>
                </a:prstClr>
              </a:solidFill>
            </a:endParaRPr>
          </a:p>
        </p:txBody>
      </p:sp>
    </p:spTree>
    <p:extLst>
      <p:ext uri="{BB962C8B-B14F-4D97-AF65-F5344CB8AC3E}">
        <p14:creationId xmlns:p14="http://schemas.microsoft.com/office/powerpoint/2010/main" val="4295529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dato 2"/>
          <p:cNvSpPr>
            <a:spLocks noGrp="1"/>
          </p:cNvSpPr>
          <p:nvPr>
            <p:ph type="dt" sz="half" idx="10"/>
          </p:nvPr>
        </p:nvSpPr>
        <p:spPr/>
        <p:txBody>
          <a:bodyPr/>
          <a:lstStyle/>
          <a:p>
            <a:fld id="{2227A1B3-35CB-B64D-9FBC-2B3C5EB597B7}" type="datetime1">
              <a:rPr lang="da-DK" smtClean="0">
                <a:solidFill>
                  <a:prstClr val="black">
                    <a:tint val="75000"/>
                  </a:prstClr>
                </a:solidFill>
              </a:rPr>
              <a:pPr/>
              <a:t>05/10/15</a:t>
            </a:fld>
            <a:endParaRPr lang="da-DK" dirty="0">
              <a:solidFill>
                <a:prstClr val="black">
                  <a:tint val="75000"/>
                </a:prstClr>
              </a:solidFill>
            </a:endParaRPr>
          </a:p>
        </p:txBody>
      </p:sp>
      <p:sp>
        <p:nvSpPr>
          <p:cNvPr id="4" name="Pladsholder til sidefod 3"/>
          <p:cNvSpPr>
            <a:spLocks noGrp="1"/>
          </p:cNvSpPr>
          <p:nvPr>
            <p:ph type="ftr" sz="quarter" idx="11"/>
          </p:nvPr>
        </p:nvSpPr>
        <p:spPr/>
        <p:txBody>
          <a:bodyPr/>
          <a:lstStyle/>
          <a:p>
            <a:r>
              <a:rPr lang="da-DK" smtClean="0">
                <a:solidFill>
                  <a:prstClr val="black">
                    <a:tint val="75000"/>
                  </a:prstClr>
                </a:solidFill>
              </a:rPr>
              <a:t>Lena Højgård Isager www.pkf.name</a:t>
            </a:r>
            <a:endParaRPr lang="da-DK" dirty="0">
              <a:solidFill>
                <a:prstClr val="black">
                  <a:tint val="75000"/>
                </a:prstClr>
              </a:solidFill>
            </a:endParaRPr>
          </a:p>
        </p:txBody>
      </p:sp>
      <p:sp>
        <p:nvSpPr>
          <p:cNvPr id="5" name="Pladsholder til diasnummer 4"/>
          <p:cNvSpPr>
            <a:spLocks noGrp="1"/>
          </p:cNvSpPr>
          <p:nvPr>
            <p:ph type="sldNum" sz="quarter" idx="12"/>
          </p:nvPr>
        </p:nvSpPr>
        <p:spPr/>
        <p:txBody>
          <a:bodyPr/>
          <a:lstStyle/>
          <a:p>
            <a:fld id="{8FCE65AC-5FA7-A442-B9D9-7FA4188F768F}" type="slidenum">
              <a:rPr lang="da-DK" smtClean="0">
                <a:solidFill>
                  <a:prstClr val="black">
                    <a:tint val="75000"/>
                  </a:prstClr>
                </a:solidFill>
              </a:rPr>
              <a:pPr/>
              <a:t>‹nr.›</a:t>
            </a:fld>
            <a:endParaRPr lang="da-DK" dirty="0">
              <a:solidFill>
                <a:prstClr val="black">
                  <a:tint val="75000"/>
                </a:prstClr>
              </a:solidFill>
            </a:endParaRPr>
          </a:p>
        </p:txBody>
      </p:sp>
    </p:spTree>
    <p:extLst>
      <p:ext uri="{BB962C8B-B14F-4D97-AF65-F5344CB8AC3E}">
        <p14:creationId xmlns:p14="http://schemas.microsoft.com/office/powerpoint/2010/main" val="2483524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B349FE07-1104-DB4E-BA68-EFA012E5A968}" type="datetime1">
              <a:rPr lang="da-DK" smtClean="0">
                <a:solidFill>
                  <a:prstClr val="black">
                    <a:tint val="75000"/>
                  </a:prstClr>
                </a:solidFill>
              </a:rPr>
              <a:pPr/>
              <a:t>05/10/15</a:t>
            </a:fld>
            <a:endParaRPr lang="da-DK" dirty="0">
              <a:solidFill>
                <a:prstClr val="black">
                  <a:tint val="75000"/>
                </a:prstClr>
              </a:solidFill>
            </a:endParaRPr>
          </a:p>
        </p:txBody>
      </p:sp>
      <p:sp>
        <p:nvSpPr>
          <p:cNvPr id="3" name="Pladsholder til sidefod 2"/>
          <p:cNvSpPr>
            <a:spLocks noGrp="1"/>
          </p:cNvSpPr>
          <p:nvPr>
            <p:ph type="ftr" sz="quarter" idx="11"/>
          </p:nvPr>
        </p:nvSpPr>
        <p:spPr/>
        <p:txBody>
          <a:bodyPr/>
          <a:lstStyle/>
          <a:p>
            <a:r>
              <a:rPr lang="da-DK" smtClean="0">
                <a:solidFill>
                  <a:prstClr val="black">
                    <a:tint val="75000"/>
                  </a:prstClr>
                </a:solidFill>
              </a:rPr>
              <a:t>Lena Højgård Isager www.pkf.name</a:t>
            </a:r>
            <a:endParaRPr lang="da-DK" dirty="0">
              <a:solidFill>
                <a:prstClr val="black">
                  <a:tint val="75000"/>
                </a:prstClr>
              </a:solidFill>
            </a:endParaRPr>
          </a:p>
        </p:txBody>
      </p:sp>
      <p:sp>
        <p:nvSpPr>
          <p:cNvPr id="4" name="Pladsholder til diasnummer 3"/>
          <p:cNvSpPr>
            <a:spLocks noGrp="1"/>
          </p:cNvSpPr>
          <p:nvPr>
            <p:ph type="sldNum" sz="quarter" idx="12"/>
          </p:nvPr>
        </p:nvSpPr>
        <p:spPr/>
        <p:txBody>
          <a:bodyPr/>
          <a:lstStyle/>
          <a:p>
            <a:fld id="{8FCE65AC-5FA7-A442-B9D9-7FA4188F768F}" type="slidenum">
              <a:rPr lang="da-DK" smtClean="0">
                <a:solidFill>
                  <a:prstClr val="black">
                    <a:tint val="75000"/>
                  </a:prstClr>
                </a:solidFill>
              </a:rPr>
              <a:pPr/>
              <a:t>‹nr.›</a:t>
            </a:fld>
            <a:endParaRPr lang="da-DK" dirty="0">
              <a:solidFill>
                <a:prstClr val="black">
                  <a:tint val="75000"/>
                </a:prstClr>
              </a:solidFill>
            </a:endParaRPr>
          </a:p>
        </p:txBody>
      </p:sp>
    </p:spTree>
    <p:extLst>
      <p:ext uri="{BB962C8B-B14F-4D97-AF65-F5344CB8AC3E}">
        <p14:creationId xmlns:p14="http://schemas.microsoft.com/office/powerpoint/2010/main" val="15937829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
        <p:nvSpPr>
          <p:cNvPr id="5" name="Pladsholder til dato 4"/>
          <p:cNvSpPr>
            <a:spLocks noGrp="1"/>
          </p:cNvSpPr>
          <p:nvPr>
            <p:ph type="dt" sz="half" idx="10"/>
          </p:nvPr>
        </p:nvSpPr>
        <p:spPr/>
        <p:txBody>
          <a:bodyPr/>
          <a:lstStyle/>
          <a:p>
            <a:fld id="{7F7ED618-2A1D-514D-B96C-4216709021FE}" type="datetime1">
              <a:rPr lang="da-DK" smtClean="0">
                <a:solidFill>
                  <a:prstClr val="black">
                    <a:tint val="75000"/>
                  </a:prstClr>
                </a:solidFill>
              </a:rPr>
              <a:pPr/>
              <a:t>05/10/15</a:t>
            </a:fld>
            <a:endParaRPr lang="da-DK" dirty="0">
              <a:solidFill>
                <a:prstClr val="black">
                  <a:tint val="75000"/>
                </a:prstClr>
              </a:solidFill>
            </a:endParaRPr>
          </a:p>
        </p:txBody>
      </p:sp>
      <p:sp>
        <p:nvSpPr>
          <p:cNvPr id="6" name="Pladsholder til sidefod 5"/>
          <p:cNvSpPr>
            <a:spLocks noGrp="1"/>
          </p:cNvSpPr>
          <p:nvPr>
            <p:ph type="ftr" sz="quarter" idx="11"/>
          </p:nvPr>
        </p:nvSpPr>
        <p:spPr/>
        <p:txBody>
          <a:bodyPr/>
          <a:lstStyle/>
          <a:p>
            <a:r>
              <a:rPr lang="da-DK" smtClean="0">
                <a:solidFill>
                  <a:prstClr val="black">
                    <a:tint val="75000"/>
                  </a:prstClr>
                </a:solidFill>
              </a:rPr>
              <a:t>Lena Højgård Isager www.pkf.name</a:t>
            </a:r>
            <a:endParaRPr lang="da-DK" dirty="0">
              <a:solidFill>
                <a:prstClr val="black">
                  <a:tint val="75000"/>
                </a:prstClr>
              </a:solidFill>
            </a:endParaRPr>
          </a:p>
        </p:txBody>
      </p:sp>
      <p:sp>
        <p:nvSpPr>
          <p:cNvPr id="7" name="Pladsholder til diasnummer 6"/>
          <p:cNvSpPr>
            <a:spLocks noGrp="1"/>
          </p:cNvSpPr>
          <p:nvPr>
            <p:ph type="sldNum" sz="quarter" idx="12"/>
          </p:nvPr>
        </p:nvSpPr>
        <p:spPr/>
        <p:txBody>
          <a:bodyPr/>
          <a:lstStyle/>
          <a:p>
            <a:fld id="{8FCE65AC-5FA7-A442-B9D9-7FA4188F768F}" type="slidenum">
              <a:rPr lang="da-DK" smtClean="0">
                <a:solidFill>
                  <a:prstClr val="black">
                    <a:tint val="75000"/>
                  </a:prstClr>
                </a:solidFill>
              </a:rPr>
              <a:pPr/>
              <a:t>‹nr.›</a:t>
            </a:fld>
            <a:endParaRPr lang="da-DK" dirty="0">
              <a:solidFill>
                <a:prstClr val="black">
                  <a:tint val="75000"/>
                </a:prstClr>
              </a:solidFill>
            </a:endParaRPr>
          </a:p>
        </p:txBody>
      </p:sp>
    </p:spTree>
    <p:extLst>
      <p:ext uri="{BB962C8B-B14F-4D97-AF65-F5344CB8AC3E}">
        <p14:creationId xmlns:p14="http://schemas.microsoft.com/office/powerpoint/2010/main" val="15202308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Træk billede til pladsholder, eller klik på symbol for at tilføje</a:t>
            </a:r>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
        <p:nvSpPr>
          <p:cNvPr id="5" name="Pladsholder til dato 4"/>
          <p:cNvSpPr>
            <a:spLocks noGrp="1"/>
          </p:cNvSpPr>
          <p:nvPr>
            <p:ph type="dt" sz="half" idx="10"/>
          </p:nvPr>
        </p:nvSpPr>
        <p:spPr/>
        <p:txBody>
          <a:bodyPr/>
          <a:lstStyle/>
          <a:p>
            <a:fld id="{7E5F1785-B580-6E4A-B0EA-BD5F60674C0F}" type="datetime1">
              <a:rPr lang="da-DK" smtClean="0">
                <a:solidFill>
                  <a:prstClr val="black">
                    <a:tint val="75000"/>
                  </a:prstClr>
                </a:solidFill>
              </a:rPr>
              <a:pPr/>
              <a:t>05/10/15</a:t>
            </a:fld>
            <a:endParaRPr lang="da-DK" dirty="0">
              <a:solidFill>
                <a:prstClr val="black">
                  <a:tint val="75000"/>
                </a:prstClr>
              </a:solidFill>
            </a:endParaRPr>
          </a:p>
        </p:txBody>
      </p:sp>
      <p:sp>
        <p:nvSpPr>
          <p:cNvPr id="6" name="Pladsholder til sidefod 5"/>
          <p:cNvSpPr>
            <a:spLocks noGrp="1"/>
          </p:cNvSpPr>
          <p:nvPr>
            <p:ph type="ftr" sz="quarter" idx="11"/>
          </p:nvPr>
        </p:nvSpPr>
        <p:spPr/>
        <p:txBody>
          <a:bodyPr/>
          <a:lstStyle/>
          <a:p>
            <a:r>
              <a:rPr lang="da-DK" smtClean="0">
                <a:solidFill>
                  <a:prstClr val="black">
                    <a:tint val="75000"/>
                  </a:prstClr>
                </a:solidFill>
              </a:rPr>
              <a:t>Lena Højgård Isager www.pkf.name</a:t>
            </a:r>
            <a:endParaRPr lang="da-DK" dirty="0">
              <a:solidFill>
                <a:prstClr val="black">
                  <a:tint val="75000"/>
                </a:prstClr>
              </a:solidFill>
            </a:endParaRPr>
          </a:p>
        </p:txBody>
      </p:sp>
      <p:sp>
        <p:nvSpPr>
          <p:cNvPr id="7" name="Pladsholder til diasnummer 6"/>
          <p:cNvSpPr>
            <a:spLocks noGrp="1"/>
          </p:cNvSpPr>
          <p:nvPr>
            <p:ph type="sldNum" sz="quarter" idx="12"/>
          </p:nvPr>
        </p:nvSpPr>
        <p:spPr/>
        <p:txBody>
          <a:bodyPr/>
          <a:lstStyle/>
          <a:p>
            <a:fld id="{8FCE65AC-5FA7-A442-B9D9-7FA4188F768F}" type="slidenum">
              <a:rPr lang="da-DK" smtClean="0">
                <a:solidFill>
                  <a:prstClr val="black">
                    <a:tint val="75000"/>
                  </a:prstClr>
                </a:solidFill>
              </a:rPr>
              <a:pPr/>
              <a:t>‹nr.›</a:t>
            </a:fld>
            <a:endParaRPr lang="da-DK" dirty="0">
              <a:solidFill>
                <a:prstClr val="black">
                  <a:tint val="75000"/>
                </a:prstClr>
              </a:solidFill>
            </a:endParaRPr>
          </a:p>
        </p:txBody>
      </p:sp>
    </p:spTree>
    <p:extLst>
      <p:ext uri="{BB962C8B-B14F-4D97-AF65-F5344CB8AC3E}">
        <p14:creationId xmlns:p14="http://schemas.microsoft.com/office/powerpoint/2010/main" val="14782050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2D7B3DF3-F367-E14C-94DC-89020E09296D}" type="datetime1">
              <a:rPr lang="da-DK" smtClean="0">
                <a:solidFill>
                  <a:prstClr val="black">
                    <a:tint val="75000"/>
                  </a:prstClr>
                </a:solidFill>
              </a:rPr>
              <a:pPr/>
              <a:t>05/10/15</a:t>
            </a:fld>
            <a:endParaRPr lang="da-DK" dirty="0">
              <a:solidFill>
                <a:prstClr val="black">
                  <a:tint val="75000"/>
                </a:prstClr>
              </a:solidFill>
            </a:endParaRPr>
          </a:p>
        </p:txBody>
      </p:sp>
      <p:sp>
        <p:nvSpPr>
          <p:cNvPr id="5" name="Pladsholder til sidefod 4"/>
          <p:cNvSpPr>
            <a:spLocks noGrp="1"/>
          </p:cNvSpPr>
          <p:nvPr>
            <p:ph type="ftr" sz="quarter" idx="11"/>
          </p:nvPr>
        </p:nvSpPr>
        <p:spPr/>
        <p:txBody>
          <a:bodyPr/>
          <a:lstStyle/>
          <a:p>
            <a:r>
              <a:rPr lang="da-DK" smtClean="0">
                <a:solidFill>
                  <a:prstClr val="black">
                    <a:tint val="75000"/>
                  </a:prstClr>
                </a:solidFill>
              </a:rPr>
              <a:t>Lena Højgård Isager www.pkf.name</a:t>
            </a:r>
            <a:endParaRPr lang="da-DK" dirty="0">
              <a:solidFill>
                <a:prstClr val="black">
                  <a:tint val="75000"/>
                </a:prstClr>
              </a:solidFill>
            </a:endParaRPr>
          </a:p>
        </p:txBody>
      </p:sp>
      <p:sp>
        <p:nvSpPr>
          <p:cNvPr id="6" name="Pladsholder til diasnummer 5"/>
          <p:cNvSpPr>
            <a:spLocks noGrp="1"/>
          </p:cNvSpPr>
          <p:nvPr>
            <p:ph type="sldNum" sz="quarter" idx="12"/>
          </p:nvPr>
        </p:nvSpPr>
        <p:spPr/>
        <p:txBody>
          <a:bodyPr/>
          <a:lstStyle/>
          <a:p>
            <a:fld id="{8FCE65AC-5FA7-A442-B9D9-7FA4188F768F}" type="slidenum">
              <a:rPr lang="da-DK" smtClean="0">
                <a:solidFill>
                  <a:prstClr val="black">
                    <a:tint val="75000"/>
                  </a:prstClr>
                </a:solidFill>
              </a:rPr>
              <a:pPr/>
              <a:t>‹nr.›</a:t>
            </a:fld>
            <a:endParaRPr lang="da-DK" dirty="0">
              <a:solidFill>
                <a:prstClr val="black">
                  <a:tint val="75000"/>
                </a:prstClr>
              </a:solidFill>
            </a:endParaRPr>
          </a:p>
        </p:txBody>
      </p:sp>
    </p:spTree>
    <p:extLst>
      <p:ext uri="{BB962C8B-B14F-4D97-AF65-F5344CB8AC3E}">
        <p14:creationId xmlns:p14="http://schemas.microsoft.com/office/powerpoint/2010/main" val="15590551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8DC5D04E-44A4-AF4C-99DC-4A3971DBE0F6}" type="datetime1">
              <a:rPr lang="da-DK" smtClean="0">
                <a:solidFill>
                  <a:prstClr val="black">
                    <a:tint val="75000"/>
                  </a:prstClr>
                </a:solidFill>
              </a:rPr>
              <a:pPr/>
              <a:t>05/10/15</a:t>
            </a:fld>
            <a:endParaRPr lang="da-DK" dirty="0">
              <a:solidFill>
                <a:prstClr val="black">
                  <a:tint val="75000"/>
                </a:prstClr>
              </a:solidFill>
            </a:endParaRPr>
          </a:p>
        </p:txBody>
      </p:sp>
      <p:sp>
        <p:nvSpPr>
          <p:cNvPr id="5" name="Pladsholder til sidefod 4"/>
          <p:cNvSpPr>
            <a:spLocks noGrp="1"/>
          </p:cNvSpPr>
          <p:nvPr>
            <p:ph type="ftr" sz="quarter" idx="11"/>
          </p:nvPr>
        </p:nvSpPr>
        <p:spPr/>
        <p:txBody>
          <a:bodyPr/>
          <a:lstStyle/>
          <a:p>
            <a:r>
              <a:rPr lang="da-DK" smtClean="0">
                <a:solidFill>
                  <a:prstClr val="black">
                    <a:tint val="75000"/>
                  </a:prstClr>
                </a:solidFill>
              </a:rPr>
              <a:t>Lena Højgård Isager www.pkf.name</a:t>
            </a:r>
            <a:endParaRPr lang="da-DK" dirty="0">
              <a:solidFill>
                <a:prstClr val="black">
                  <a:tint val="75000"/>
                </a:prstClr>
              </a:solidFill>
            </a:endParaRPr>
          </a:p>
        </p:txBody>
      </p:sp>
      <p:sp>
        <p:nvSpPr>
          <p:cNvPr id="6" name="Pladsholder til diasnummer 5"/>
          <p:cNvSpPr>
            <a:spLocks noGrp="1"/>
          </p:cNvSpPr>
          <p:nvPr>
            <p:ph type="sldNum" sz="quarter" idx="12"/>
          </p:nvPr>
        </p:nvSpPr>
        <p:spPr/>
        <p:txBody>
          <a:bodyPr/>
          <a:lstStyle/>
          <a:p>
            <a:fld id="{8FCE65AC-5FA7-A442-B9D9-7FA4188F768F}" type="slidenum">
              <a:rPr lang="da-DK" smtClean="0">
                <a:solidFill>
                  <a:prstClr val="black">
                    <a:tint val="75000"/>
                  </a:prstClr>
                </a:solidFill>
              </a:rPr>
              <a:pPr/>
              <a:t>‹nr.›</a:t>
            </a:fld>
            <a:endParaRPr lang="da-DK" dirty="0">
              <a:solidFill>
                <a:prstClr val="black">
                  <a:tint val="75000"/>
                </a:prstClr>
              </a:solidFill>
            </a:endParaRPr>
          </a:p>
        </p:txBody>
      </p:sp>
    </p:spTree>
    <p:extLst>
      <p:ext uri="{BB962C8B-B14F-4D97-AF65-F5344CB8AC3E}">
        <p14:creationId xmlns:p14="http://schemas.microsoft.com/office/powerpoint/2010/main" val="6714257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fld id="{62E935A7-2878-BA4E-98A2-E09AE50905E0}" type="datetime1">
              <a:rPr lang="da-DK" smtClean="0">
                <a:solidFill>
                  <a:prstClr val="black">
                    <a:tint val="75000"/>
                  </a:prstClr>
                </a:solidFill>
              </a:rPr>
              <a:pPr/>
              <a:t>05/10/15</a:t>
            </a:fld>
            <a:endParaRPr lang="da-DK" dirty="0">
              <a:solidFill>
                <a:prstClr val="black">
                  <a:tint val="75000"/>
                </a:prstClr>
              </a:solidFill>
            </a:endParaRPr>
          </a:p>
        </p:txBody>
      </p:sp>
      <p:sp>
        <p:nvSpPr>
          <p:cNvPr id="5" name="Pladsholder til sidefod 4"/>
          <p:cNvSpPr>
            <a:spLocks noGrp="1"/>
          </p:cNvSpPr>
          <p:nvPr>
            <p:ph type="ftr" sz="quarter" idx="11"/>
          </p:nvPr>
        </p:nvSpPr>
        <p:spPr/>
        <p:txBody>
          <a:bodyPr/>
          <a:lstStyle/>
          <a:p>
            <a:r>
              <a:rPr lang="da-DK" smtClean="0">
                <a:solidFill>
                  <a:prstClr val="black">
                    <a:tint val="75000"/>
                  </a:prstClr>
                </a:solidFill>
              </a:rPr>
              <a:t>Lena Højgård Isager www.pkf.name</a:t>
            </a:r>
            <a:endParaRPr lang="da-DK" dirty="0">
              <a:solidFill>
                <a:prstClr val="black">
                  <a:tint val="75000"/>
                </a:prstClr>
              </a:solidFill>
            </a:endParaRPr>
          </a:p>
        </p:txBody>
      </p:sp>
      <p:sp>
        <p:nvSpPr>
          <p:cNvPr id="6" name="Pladsholder til diasnummer 5"/>
          <p:cNvSpPr>
            <a:spLocks noGrp="1"/>
          </p:cNvSpPr>
          <p:nvPr>
            <p:ph type="sldNum" sz="quarter" idx="12"/>
          </p:nvPr>
        </p:nvSpPr>
        <p:spPr/>
        <p:txBody>
          <a:bodyPr/>
          <a:lstStyle/>
          <a:p>
            <a:fld id="{8FCE65AC-5FA7-A442-B9D9-7FA4188F768F}" type="slidenum">
              <a:rPr lang="da-DK" smtClean="0">
                <a:solidFill>
                  <a:prstClr val="black">
                    <a:tint val="75000"/>
                  </a:prstClr>
                </a:solidFill>
              </a:rPr>
              <a:pPr/>
              <a:t>‹nr.›</a:t>
            </a:fld>
            <a:endParaRPr lang="da-DK" dirty="0">
              <a:solidFill>
                <a:prstClr val="black">
                  <a:tint val="75000"/>
                </a:prstClr>
              </a:solidFill>
            </a:endParaRPr>
          </a:p>
        </p:txBody>
      </p:sp>
    </p:spTree>
    <p:extLst>
      <p:ext uri="{BB962C8B-B14F-4D97-AF65-F5344CB8AC3E}">
        <p14:creationId xmlns:p14="http://schemas.microsoft.com/office/powerpoint/2010/main" val="1830235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F2C9D770-A8C6-AE44-935A-8E59502F7351}" type="datetime1">
              <a:rPr lang="da-DK" smtClean="0"/>
              <a:t>05/10/15</a:t>
            </a:fld>
            <a:endParaRPr lang="da-DK"/>
          </a:p>
        </p:txBody>
      </p:sp>
      <p:sp>
        <p:nvSpPr>
          <p:cNvPr id="8" name="Pladsholder til sidefod 7"/>
          <p:cNvSpPr>
            <a:spLocks noGrp="1"/>
          </p:cNvSpPr>
          <p:nvPr>
            <p:ph type="ftr" sz="quarter" idx="11"/>
          </p:nvPr>
        </p:nvSpPr>
        <p:spPr/>
        <p:txBody>
          <a:bodyPr/>
          <a:lstStyle/>
          <a:p>
            <a:r>
              <a:rPr lang="da-DK" smtClean="0"/>
              <a:t>Lena Højgård Isager www.pkf.name</a:t>
            </a:r>
            <a:endParaRPr lang="da-DK"/>
          </a:p>
        </p:txBody>
      </p:sp>
      <p:sp>
        <p:nvSpPr>
          <p:cNvPr id="9" name="Pladsholder til diasnummer 8"/>
          <p:cNvSpPr>
            <a:spLocks noGrp="1"/>
          </p:cNvSpPr>
          <p:nvPr>
            <p:ph type="sldNum" sz="quarter" idx="12"/>
          </p:nvPr>
        </p:nvSpPr>
        <p:spPr/>
        <p:txBody>
          <a:bodyPr/>
          <a:lstStyle/>
          <a:p>
            <a:fld id="{907AF80C-CD6E-2B48-B315-F4F5B22A2F1A}" type="slidenum">
              <a:rPr lang="da-DK" smtClean="0"/>
              <a:t>‹nr.›</a:t>
            </a:fld>
            <a:endParaRPr lang="da-DK"/>
          </a:p>
        </p:txBody>
      </p:sp>
    </p:spTree>
    <p:extLst>
      <p:ext uri="{BB962C8B-B14F-4D97-AF65-F5344CB8AC3E}">
        <p14:creationId xmlns:p14="http://schemas.microsoft.com/office/powerpoint/2010/main" val="40868534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rugerdefineret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dato 2"/>
          <p:cNvSpPr>
            <a:spLocks noGrp="1"/>
          </p:cNvSpPr>
          <p:nvPr>
            <p:ph type="dt" sz="half" idx="10"/>
          </p:nvPr>
        </p:nvSpPr>
        <p:spPr/>
        <p:txBody>
          <a:bodyPr/>
          <a:lstStyle/>
          <a:p>
            <a:fld id="{DE0CC6F7-F5B8-E047-91CD-5469469F6E1E}" type="datetime1">
              <a:rPr lang="da-DK" smtClean="0">
                <a:solidFill>
                  <a:prstClr val="black">
                    <a:tint val="75000"/>
                  </a:prstClr>
                </a:solidFill>
              </a:rPr>
              <a:pPr/>
              <a:t>05/10/15</a:t>
            </a:fld>
            <a:endParaRPr lang="da-DK" dirty="0">
              <a:solidFill>
                <a:prstClr val="black">
                  <a:tint val="75000"/>
                </a:prstClr>
              </a:solidFill>
            </a:endParaRPr>
          </a:p>
        </p:txBody>
      </p:sp>
      <p:sp>
        <p:nvSpPr>
          <p:cNvPr id="4" name="Pladsholder til sidefod 3"/>
          <p:cNvSpPr>
            <a:spLocks noGrp="1"/>
          </p:cNvSpPr>
          <p:nvPr>
            <p:ph type="ftr" sz="quarter" idx="11"/>
          </p:nvPr>
        </p:nvSpPr>
        <p:spPr/>
        <p:txBody>
          <a:bodyPr/>
          <a:lstStyle/>
          <a:p>
            <a:r>
              <a:rPr lang="da-DK" smtClean="0">
                <a:solidFill>
                  <a:prstClr val="black">
                    <a:tint val="75000"/>
                  </a:prstClr>
                </a:solidFill>
              </a:rPr>
              <a:t>Lena Højgård Isager www.pkf.name</a:t>
            </a:r>
            <a:endParaRPr lang="da-DK" dirty="0">
              <a:solidFill>
                <a:prstClr val="black">
                  <a:tint val="75000"/>
                </a:prstClr>
              </a:solidFill>
            </a:endParaRPr>
          </a:p>
        </p:txBody>
      </p:sp>
      <p:sp>
        <p:nvSpPr>
          <p:cNvPr id="5" name="Pladsholder til diasnummer 4"/>
          <p:cNvSpPr>
            <a:spLocks noGrp="1"/>
          </p:cNvSpPr>
          <p:nvPr>
            <p:ph type="sldNum" sz="quarter" idx="12"/>
          </p:nvPr>
        </p:nvSpPr>
        <p:spPr/>
        <p:txBody>
          <a:bodyPr/>
          <a:lstStyle/>
          <a:p>
            <a:fld id="{8FCE65AC-5FA7-A442-B9D9-7FA4188F768F}" type="slidenum">
              <a:rPr lang="da-DK" smtClean="0">
                <a:solidFill>
                  <a:prstClr val="black">
                    <a:tint val="75000"/>
                  </a:prstClr>
                </a:solidFill>
              </a:rPr>
              <a:pPr/>
              <a:t>‹nr.›</a:t>
            </a:fld>
            <a:endParaRPr lang="da-DK" dirty="0">
              <a:solidFill>
                <a:prstClr val="black">
                  <a:tint val="75000"/>
                </a:prstClr>
              </a:solidFill>
            </a:endParaRPr>
          </a:p>
        </p:txBody>
      </p:sp>
    </p:spTree>
    <p:extLst>
      <p:ext uri="{BB962C8B-B14F-4D97-AF65-F5344CB8AC3E}">
        <p14:creationId xmlns:p14="http://schemas.microsoft.com/office/powerpoint/2010/main" val="17792132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indhold 2"/>
          <p:cNvSpPr>
            <a:spLocks noGrp="1"/>
          </p:cNvSpPr>
          <p:nvPr>
            <p:ph idx="1"/>
          </p:nvPr>
        </p:nvSpPr>
        <p:spPr/>
        <p:txBody>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BEC7BEA1-6B3A-F346-B81C-37334194CF7D}" type="datetime1">
              <a:rPr lang="da-DK" smtClean="0">
                <a:solidFill>
                  <a:prstClr val="black">
                    <a:tint val="75000"/>
                  </a:prstClr>
                </a:solidFill>
              </a:rPr>
              <a:pPr/>
              <a:t>05/10/15</a:t>
            </a:fld>
            <a:endParaRPr lang="da-DK" dirty="0">
              <a:solidFill>
                <a:prstClr val="black">
                  <a:tint val="75000"/>
                </a:prstClr>
              </a:solidFill>
            </a:endParaRPr>
          </a:p>
        </p:txBody>
      </p:sp>
      <p:sp>
        <p:nvSpPr>
          <p:cNvPr id="5" name="Pladsholder til sidefod 4"/>
          <p:cNvSpPr>
            <a:spLocks noGrp="1"/>
          </p:cNvSpPr>
          <p:nvPr>
            <p:ph type="ftr" sz="quarter" idx="11"/>
          </p:nvPr>
        </p:nvSpPr>
        <p:spPr/>
        <p:txBody>
          <a:bodyPr/>
          <a:lstStyle/>
          <a:p>
            <a:r>
              <a:rPr lang="da-DK" smtClean="0">
                <a:solidFill>
                  <a:prstClr val="black">
                    <a:tint val="75000"/>
                  </a:prstClr>
                </a:solidFill>
              </a:rPr>
              <a:t>Lena Højgård Isager www.pkf.name</a:t>
            </a:r>
            <a:endParaRPr lang="da-DK" dirty="0">
              <a:solidFill>
                <a:prstClr val="black">
                  <a:tint val="75000"/>
                </a:prstClr>
              </a:solidFill>
            </a:endParaRPr>
          </a:p>
        </p:txBody>
      </p:sp>
      <p:sp>
        <p:nvSpPr>
          <p:cNvPr id="6" name="Pladsholder til diasnummer 5"/>
          <p:cNvSpPr>
            <a:spLocks noGrp="1"/>
          </p:cNvSpPr>
          <p:nvPr>
            <p:ph type="sldNum" sz="quarter" idx="12"/>
          </p:nvPr>
        </p:nvSpPr>
        <p:spPr/>
        <p:txBody>
          <a:bodyPr/>
          <a:lstStyle/>
          <a:p>
            <a:fld id="{8FCE65AC-5FA7-A442-B9D9-7FA4188F768F}" type="slidenum">
              <a:rPr lang="da-DK" smtClean="0">
                <a:solidFill>
                  <a:prstClr val="black">
                    <a:tint val="75000"/>
                  </a:prstClr>
                </a:solidFill>
              </a:rPr>
              <a:pPr/>
              <a:t>‹nr.›</a:t>
            </a:fld>
            <a:endParaRPr lang="da-DK" dirty="0">
              <a:solidFill>
                <a:prstClr val="black">
                  <a:tint val="75000"/>
                </a:prstClr>
              </a:solidFill>
            </a:endParaRPr>
          </a:p>
        </p:txBody>
      </p:sp>
    </p:spTree>
    <p:extLst>
      <p:ext uri="{BB962C8B-B14F-4D97-AF65-F5344CB8AC3E}">
        <p14:creationId xmlns:p14="http://schemas.microsoft.com/office/powerpoint/2010/main" val="13264699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teksttypografierne i masteren</a:t>
            </a:r>
          </a:p>
        </p:txBody>
      </p:sp>
      <p:sp>
        <p:nvSpPr>
          <p:cNvPr id="4" name="Pladsholder til dato 3"/>
          <p:cNvSpPr>
            <a:spLocks noGrp="1"/>
          </p:cNvSpPr>
          <p:nvPr>
            <p:ph type="dt" sz="half" idx="10"/>
          </p:nvPr>
        </p:nvSpPr>
        <p:spPr/>
        <p:txBody>
          <a:bodyPr/>
          <a:lstStyle/>
          <a:p>
            <a:fld id="{50A114CE-69C2-0C41-956D-4453CEAFDD8F}" type="datetime1">
              <a:rPr lang="da-DK" smtClean="0">
                <a:solidFill>
                  <a:prstClr val="black">
                    <a:tint val="75000"/>
                  </a:prstClr>
                </a:solidFill>
              </a:rPr>
              <a:pPr/>
              <a:t>05/10/15</a:t>
            </a:fld>
            <a:endParaRPr lang="da-DK" dirty="0">
              <a:solidFill>
                <a:prstClr val="black">
                  <a:tint val="75000"/>
                </a:prstClr>
              </a:solidFill>
            </a:endParaRPr>
          </a:p>
        </p:txBody>
      </p:sp>
      <p:sp>
        <p:nvSpPr>
          <p:cNvPr id="5" name="Pladsholder til sidefod 4"/>
          <p:cNvSpPr>
            <a:spLocks noGrp="1"/>
          </p:cNvSpPr>
          <p:nvPr>
            <p:ph type="ftr" sz="quarter" idx="11"/>
          </p:nvPr>
        </p:nvSpPr>
        <p:spPr/>
        <p:txBody>
          <a:bodyPr/>
          <a:lstStyle/>
          <a:p>
            <a:r>
              <a:rPr lang="da-DK" smtClean="0">
                <a:solidFill>
                  <a:prstClr val="black">
                    <a:tint val="75000"/>
                  </a:prstClr>
                </a:solidFill>
              </a:rPr>
              <a:t>Lena Højgård Isager www.pkf.name</a:t>
            </a:r>
            <a:endParaRPr lang="da-DK" dirty="0">
              <a:solidFill>
                <a:prstClr val="black">
                  <a:tint val="75000"/>
                </a:prstClr>
              </a:solidFill>
            </a:endParaRPr>
          </a:p>
        </p:txBody>
      </p:sp>
      <p:sp>
        <p:nvSpPr>
          <p:cNvPr id="6" name="Pladsholder til diasnummer 5"/>
          <p:cNvSpPr>
            <a:spLocks noGrp="1"/>
          </p:cNvSpPr>
          <p:nvPr>
            <p:ph type="sldNum" sz="quarter" idx="12"/>
          </p:nvPr>
        </p:nvSpPr>
        <p:spPr/>
        <p:txBody>
          <a:bodyPr/>
          <a:lstStyle/>
          <a:p>
            <a:fld id="{8FCE65AC-5FA7-A442-B9D9-7FA4188F768F}" type="slidenum">
              <a:rPr lang="da-DK" smtClean="0">
                <a:solidFill>
                  <a:prstClr val="black">
                    <a:tint val="75000"/>
                  </a:prstClr>
                </a:solidFill>
              </a:rPr>
              <a:pPr/>
              <a:t>‹nr.›</a:t>
            </a:fld>
            <a:endParaRPr lang="da-DK" dirty="0">
              <a:solidFill>
                <a:prstClr val="black">
                  <a:tint val="75000"/>
                </a:prstClr>
              </a:solidFill>
            </a:endParaRPr>
          </a:p>
        </p:txBody>
      </p:sp>
    </p:spTree>
    <p:extLst>
      <p:ext uri="{BB962C8B-B14F-4D97-AF65-F5344CB8AC3E}">
        <p14:creationId xmlns:p14="http://schemas.microsoft.com/office/powerpoint/2010/main" val="1086692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34CA2EE7-CB92-2046-9A98-93F429C49C77}" type="datetime1">
              <a:rPr lang="da-DK" smtClean="0">
                <a:solidFill>
                  <a:prstClr val="black">
                    <a:tint val="75000"/>
                  </a:prstClr>
                </a:solidFill>
              </a:rPr>
              <a:pPr/>
              <a:t>05/10/15</a:t>
            </a:fld>
            <a:endParaRPr lang="da-DK" dirty="0">
              <a:solidFill>
                <a:prstClr val="black">
                  <a:tint val="75000"/>
                </a:prstClr>
              </a:solidFill>
            </a:endParaRPr>
          </a:p>
        </p:txBody>
      </p:sp>
      <p:sp>
        <p:nvSpPr>
          <p:cNvPr id="6" name="Pladsholder til sidefod 5"/>
          <p:cNvSpPr>
            <a:spLocks noGrp="1"/>
          </p:cNvSpPr>
          <p:nvPr>
            <p:ph type="ftr" sz="quarter" idx="11"/>
          </p:nvPr>
        </p:nvSpPr>
        <p:spPr/>
        <p:txBody>
          <a:bodyPr/>
          <a:lstStyle/>
          <a:p>
            <a:r>
              <a:rPr lang="da-DK" smtClean="0">
                <a:solidFill>
                  <a:prstClr val="black">
                    <a:tint val="75000"/>
                  </a:prstClr>
                </a:solidFill>
              </a:rPr>
              <a:t>Lena Højgård Isager www.pkf.name</a:t>
            </a:r>
            <a:endParaRPr lang="da-DK" dirty="0">
              <a:solidFill>
                <a:prstClr val="black">
                  <a:tint val="75000"/>
                </a:prstClr>
              </a:solidFill>
            </a:endParaRPr>
          </a:p>
        </p:txBody>
      </p:sp>
      <p:sp>
        <p:nvSpPr>
          <p:cNvPr id="7" name="Pladsholder til diasnummer 6"/>
          <p:cNvSpPr>
            <a:spLocks noGrp="1"/>
          </p:cNvSpPr>
          <p:nvPr>
            <p:ph type="sldNum" sz="quarter" idx="12"/>
          </p:nvPr>
        </p:nvSpPr>
        <p:spPr/>
        <p:txBody>
          <a:bodyPr/>
          <a:lstStyle/>
          <a:p>
            <a:fld id="{8FCE65AC-5FA7-A442-B9D9-7FA4188F768F}" type="slidenum">
              <a:rPr lang="da-DK" smtClean="0">
                <a:solidFill>
                  <a:prstClr val="black">
                    <a:tint val="75000"/>
                  </a:prstClr>
                </a:solidFill>
              </a:rPr>
              <a:pPr/>
              <a:t>‹nr.›</a:t>
            </a:fld>
            <a:endParaRPr lang="da-DK" dirty="0">
              <a:solidFill>
                <a:prstClr val="black">
                  <a:tint val="75000"/>
                </a:prstClr>
              </a:solidFill>
            </a:endParaRPr>
          </a:p>
        </p:txBody>
      </p:sp>
    </p:spTree>
    <p:extLst>
      <p:ext uri="{BB962C8B-B14F-4D97-AF65-F5344CB8AC3E}">
        <p14:creationId xmlns:p14="http://schemas.microsoft.com/office/powerpoint/2010/main" val="6697829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31D70DD5-BCC3-A24A-B549-7711C78B9344}" type="datetime1">
              <a:rPr lang="da-DK" smtClean="0">
                <a:solidFill>
                  <a:prstClr val="black">
                    <a:tint val="75000"/>
                  </a:prstClr>
                </a:solidFill>
              </a:rPr>
              <a:pPr/>
              <a:t>05/10/15</a:t>
            </a:fld>
            <a:endParaRPr lang="da-DK" dirty="0">
              <a:solidFill>
                <a:prstClr val="black">
                  <a:tint val="75000"/>
                </a:prstClr>
              </a:solidFill>
            </a:endParaRPr>
          </a:p>
        </p:txBody>
      </p:sp>
      <p:sp>
        <p:nvSpPr>
          <p:cNvPr id="8" name="Pladsholder til sidefod 7"/>
          <p:cNvSpPr>
            <a:spLocks noGrp="1"/>
          </p:cNvSpPr>
          <p:nvPr>
            <p:ph type="ftr" sz="quarter" idx="11"/>
          </p:nvPr>
        </p:nvSpPr>
        <p:spPr/>
        <p:txBody>
          <a:bodyPr/>
          <a:lstStyle/>
          <a:p>
            <a:r>
              <a:rPr lang="da-DK" smtClean="0">
                <a:solidFill>
                  <a:prstClr val="black">
                    <a:tint val="75000"/>
                  </a:prstClr>
                </a:solidFill>
              </a:rPr>
              <a:t>Lena Højgård Isager www.pkf.name</a:t>
            </a:r>
            <a:endParaRPr lang="da-DK" dirty="0">
              <a:solidFill>
                <a:prstClr val="black">
                  <a:tint val="75000"/>
                </a:prstClr>
              </a:solidFill>
            </a:endParaRPr>
          </a:p>
        </p:txBody>
      </p:sp>
      <p:sp>
        <p:nvSpPr>
          <p:cNvPr id="9" name="Pladsholder til diasnummer 8"/>
          <p:cNvSpPr>
            <a:spLocks noGrp="1"/>
          </p:cNvSpPr>
          <p:nvPr>
            <p:ph type="sldNum" sz="quarter" idx="12"/>
          </p:nvPr>
        </p:nvSpPr>
        <p:spPr/>
        <p:txBody>
          <a:bodyPr/>
          <a:lstStyle/>
          <a:p>
            <a:fld id="{8FCE65AC-5FA7-A442-B9D9-7FA4188F768F}" type="slidenum">
              <a:rPr lang="da-DK" smtClean="0">
                <a:solidFill>
                  <a:prstClr val="black">
                    <a:tint val="75000"/>
                  </a:prstClr>
                </a:solidFill>
              </a:rPr>
              <a:pPr/>
              <a:t>‹nr.›</a:t>
            </a:fld>
            <a:endParaRPr lang="da-DK" dirty="0">
              <a:solidFill>
                <a:prstClr val="black">
                  <a:tint val="75000"/>
                </a:prstClr>
              </a:solidFill>
            </a:endParaRPr>
          </a:p>
        </p:txBody>
      </p:sp>
    </p:spTree>
    <p:extLst>
      <p:ext uri="{BB962C8B-B14F-4D97-AF65-F5344CB8AC3E}">
        <p14:creationId xmlns:p14="http://schemas.microsoft.com/office/powerpoint/2010/main" val="5463580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dato 2"/>
          <p:cNvSpPr>
            <a:spLocks noGrp="1"/>
          </p:cNvSpPr>
          <p:nvPr>
            <p:ph type="dt" sz="half" idx="10"/>
          </p:nvPr>
        </p:nvSpPr>
        <p:spPr/>
        <p:txBody>
          <a:bodyPr/>
          <a:lstStyle/>
          <a:p>
            <a:fld id="{2227A1B3-35CB-B64D-9FBC-2B3C5EB597B7}" type="datetime1">
              <a:rPr lang="da-DK" smtClean="0">
                <a:solidFill>
                  <a:prstClr val="black">
                    <a:tint val="75000"/>
                  </a:prstClr>
                </a:solidFill>
              </a:rPr>
              <a:pPr/>
              <a:t>05/10/15</a:t>
            </a:fld>
            <a:endParaRPr lang="da-DK" dirty="0">
              <a:solidFill>
                <a:prstClr val="black">
                  <a:tint val="75000"/>
                </a:prstClr>
              </a:solidFill>
            </a:endParaRPr>
          </a:p>
        </p:txBody>
      </p:sp>
      <p:sp>
        <p:nvSpPr>
          <p:cNvPr id="4" name="Pladsholder til sidefod 3"/>
          <p:cNvSpPr>
            <a:spLocks noGrp="1"/>
          </p:cNvSpPr>
          <p:nvPr>
            <p:ph type="ftr" sz="quarter" idx="11"/>
          </p:nvPr>
        </p:nvSpPr>
        <p:spPr/>
        <p:txBody>
          <a:bodyPr/>
          <a:lstStyle/>
          <a:p>
            <a:r>
              <a:rPr lang="da-DK" smtClean="0">
                <a:solidFill>
                  <a:prstClr val="black">
                    <a:tint val="75000"/>
                  </a:prstClr>
                </a:solidFill>
              </a:rPr>
              <a:t>Lena Højgård Isager www.pkf.name</a:t>
            </a:r>
            <a:endParaRPr lang="da-DK" dirty="0">
              <a:solidFill>
                <a:prstClr val="black">
                  <a:tint val="75000"/>
                </a:prstClr>
              </a:solidFill>
            </a:endParaRPr>
          </a:p>
        </p:txBody>
      </p:sp>
      <p:sp>
        <p:nvSpPr>
          <p:cNvPr id="5" name="Pladsholder til diasnummer 4"/>
          <p:cNvSpPr>
            <a:spLocks noGrp="1"/>
          </p:cNvSpPr>
          <p:nvPr>
            <p:ph type="sldNum" sz="quarter" idx="12"/>
          </p:nvPr>
        </p:nvSpPr>
        <p:spPr/>
        <p:txBody>
          <a:bodyPr/>
          <a:lstStyle/>
          <a:p>
            <a:fld id="{8FCE65AC-5FA7-A442-B9D9-7FA4188F768F}" type="slidenum">
              <a:rPr lang="da-DK" smtClean="0">
                <a:solidFill>
                  <a:prstClr val="black">
                    <a:tint val="75000"/>
                  </a:prstClr>
                </a:solidFill>
              </a:rPr>
              <a:pPr/>
              <a:t>‹nr.›</a:t>
            </a:fld>
            <a:endParaRPr lang="da-DK" dirty="0">
              <a:solidFill>
                <a:prstClr val="black">
                  <a:tint val="75000"/>
                </a:prstClr>
              </a:solidFill>
            </a:endParaRPr>
          </a:p>
        </p:txBody>
      </p:sp>
    </p:spTree>
    <p:extLst>
      <p:ext uri="{BB962C8B-B14F-4D97-AF65-F5344CB8AC3E}">
        <p14:creationId xmlns:p14="http://schemas.microsoft.com/office/powerpoint/2010/main" val="2453961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B349FE07-1104-DB4E-BA68-EFA012E5A968}" type="datetime1">
              <a:rPr lang="da-DK" smtClean="0">
                <a:solidFill>
                  <a:prstClr val="black">
                    <a:tint val="75000"/>
                  </a:prstClr>
                </a:solidFill>
              </a:rPr>
              <a:pPr/>
              <a:t>05/10/15</a:t>
            </a:fld>
            <a:endParaRPr lang="da-DK" dirty="0">
              <a:solidFill>
                <a:prstClr val="black">
                  <a:tint val="75000"/>
                </a:prstClr>
              </a:solidFill>
            </a:endParaRPr>
          </a:p>
        </p:txBody>
      </p:sp>
      <p:sp>
        <p:nvSpPr>
          <p:cNvPr id="3" name="Pladsholder til sidefod 2"/>
          <p:cNvSpPr>
            <a:spLocks noGrp="1"/>
          </p:cNvSpPr>
          <p:nvPr>
            <p:ph type="ftr" sz="quarter" idx="11"/>
          </p:nvPr>
        </p:nvSpPr>
        <p:spPr/>
        <p:txBody>
          <a:bodyPr/>
          <a:lstStyle/>
          <a:p>
            <a:r>
              <a:rPr lang="da-DK" smtClean="0">
                <a:solidFill>
                  <a:prstClr val="black">
                    <a:tint val="75000"/>
                  </a:prstClr>
                </a:solidFill>
              </a:rPr>
              <a:t>Lena Højgård Isager www.pkf.name</a:t>
            </a:r>
            <a:endParaRPr lang="da-DK" dirty="0">
              <a:solidFill>
                <a:prstClr val="black">
                  <a:tint val="75000"/>
                </a:prstClr>
              </a:solidFill>
            </a:endParaRPr>
          </a:p>
        </p:txBody>
      </p:sp>
      <p:sp>
        <p:nvSpPr>
          <p:cNvPr id="4" name="Pladsholder til diasnummer 3"/>
          <p:cNvSpPr>
            <a:spLocks noGrp="1"/>
          </p:cNvSpPr>
          <p:nvPr>
            <p:ph type="sldNum" sz="quarter" idx="12"/>
          </p:nvPr>
        </p:nvSpPr>
        <p:spPr/>
        <p:txBody>
          <a:bodyPr/>
          <a:lstStyle/>
          <a:p>
            <a:fld id="{8FCE65AC-5FA7-A442-B9D9-7FA4188F768F}" type="slidenum">
              <a:rPr lang="da-DK" smtClean="0">
                <a:solidFill>
                  <a:prstClr val="black">
                    <a:tint val="75000"/>
                  </a:prstClr>
                </a:solidFill>
              </a:rPr>
              <a:pPr/>
              <a:t>‹nr.›</a:t>
            </a:fld>
            <a:endParaRPr lang="da-DK" dirty="0">
              <a:solidFill>
                <a:prstClr val="black">
                  <a:tint val="75000"/>
                </a:prstClr>
              </a:solidFill>
            </a:endParaRPr>
          </a:p>
        </p:txBody>
      </p:sp>
    </p:spTree>
    <p:extLst>
      <p:ext uri="{BB962C8B-B14F-4D97-AF65-F5344CB8AC3E}">
        <p14:creationId xmlns:p14="http://schemas.microsoft.com/office/powerpoint/2010/main" val="11857163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
        <p:nvSpPr>
          <p:cNvPr id="5" name="Pladsholder til dato 4"/>
          <p:cNvSpPr>
            <a:spLocks noGrp="1"/>
          </p:cNvSpPr>
          <p:nvPr>
            <p:ph type="dt" sz="half" idx="10"/>
          </p:nvPr>
        </p:nvSpPr>
        <p:spPr/>
        <p:txBody>
          <a:bodyPr/>
          <a:lstStyle/>
          <a:p>
            <a:fld id="{7F7ED618-2A1D-514D-B96C-4216709021FE}" type="datetime1">
              <a:rPr lang="da-DK" smtClean="0">
                <a:solidFill>
                  <a:prstClr val="black">
                    <a:tint val="75000"/>
                  </a:prstClr>
                </a:solidFill>
              </a:rPr>
              <a:pPr/>
              <a:t>05/10/15</a:t>
            </a:fld>
            <a:endParaRPr lang="da-DK" dirty="0">
              <a:solidFill>
                <a:prstClr val="black">
                  <a:tint val="75000"/>
                </a:prstClr>
              </a:solidFill>
            </a:endParaRPr>
          </a:p>
        </p:txBody>
      </p:sp>
      <p:sp>
        <p:nvSpPr>
          <p:cNvPr id="6" name="Pladsholder til sidefod 5"/>
          <p:cNvSpPr>
            <a:spLocks noGrp="1"/>
          </p:cNvSpPr>
          <p:nvPr>
            <p:ph type="ftr" sz="quarter" idx="11"/>
          </p:nvPr>
        </p:nvSpPr>
        <p:spPr/>
        <p:txBody>
          <a:bodyPr/>
          <a:lstStyle/>
          <a:p>
            <a:r>
              <a:rPr lang="da-DK" smtClean="0">
                <a:solidFill>
                  <a:prstClr val="black">
                    <a:tint val="75000"/>
                  </a:prstClr>
                </a:solidFill>
              </a:rPr>
              <a:t>Lena Højgård Isager www.pkf.name</a:t>
            </a:r>
            <a:endParaRPr lang="da-DK" dirty="0">
              <a:solidFill>
                <a:prstClr val="black">
                  <a:tint val="75000"/>
                </a:prstClr>
              </a:solidFill>
            </a:endParaRPr>
          </a:p>
        </p:txBody>
      </p:sp>
      <p:sp>
        <p:nvSpPr>
          <p:cNvPr id="7" name="Pladsholder til diasnummer 6"/>
          <p:cNvSpPr>
            <a:spLocks noGrp="1"/>
          </p:cNvSpPr>
          <p:nvPr>
            <p:ph type="sldNum" sz="quarter" idx="12"/>
          </p:nvPr>
        </p:nvSpPr>
        <p:spPr/>
        <p:txBody>
          <a:bodyPr/>
          <a:lstStyle/>
          <a:p>
            <a:fld id="{8FCE65AC-5FA7-A442-B9D9-7FA4188F768F}" type="slidenum">
              <a:rPr lang="da-DK" smtClean="0">
                <a:solidFill>
                  <a:prstClr val="black">
                    <a:tint val="75000"/>
                  </a:prstClr>
                </a:solidFill>
              </a:rPr>
              <a:pPr/>
              <a:t>‹nr.›</a:t>
            </a:fld>
            <a:endParaRPr lang="da-DK" dirty="0">
              <a:solidFill>
                <a:prstClr val="black">
                  <a:tint val="75000"/>
                </a:prstClr>
              </a:solidFill>
            </a:endParaRPr>
          </a:p>
        </p:txBody>
      </p:sp>
    </p:spTree>
    <p:extLst>
      <p:ext uri="{BB962C8B-B14F-4D97-AF65-F5344CB8AC3E}">
        <p14:creationId xmlns:p14="http://schemas.microsoft.com/office/powerpoint/2010/main" val="4352075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Træk billede til pladsholder, eller klik på symbol for at tilføje</a:t>
            </a:r>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
        <p:nvSpPr>
          <p:cNvPr id="5" name="Pladsholder til dato 4"/>
          <p:cNvSpPr>
            <a:spLocks noGrp="1"/>
          </p:cNvSpPr>
          <p:nvPr>
            <p:ph type="dt" sz="half" idx="10"/>
          </p:nvPr>
        </p:nvSpPr>
        <p:spPr/>
        <p:txBody>
          <a:bodyPr/>
          <a:lstStyle/>
          <a:p>
            <a:fld id="{7E5F1785-B580-6E4A-B0EA-BD5F60674C0F}" type="datetime1">
              <a:rPr lang="da-DK" smtClean="0">
                <a:solidFill>
                  <a:prstClr val="black">
                    <a:tint val="75000"/>
                  </a:prstClr>
                </a:solidFill>
              </a:rPr>
              <a:pPr/>
              <a:t>05/10/15</a:t>
            </a:fld>
            <a:endParaRPr lang="da-DK" dirty="0">
              <a:solidFill>
                <a:prstClr val="black">
                  <a:tint val="75000"/>
                </a:prstClr>
              </a:solidFill>
            </a:endParaRPr>
          </a:p>
        </p:txBody>
      </p:sp>
      <p:sp>
        <p:nvSpPr>
          <p:cNvPr id="6" name="Pladsholder til sidefod 5"/>
          <p:cNvSpPr>
            <a:spLocks noGrp="1"/>
          </p:cNvSpPr>
          <p:nvPr>
            <p:ph type="ftr" sz="quarter" idx="11"/>
          </p:nvPr>
        </p:nvSpPr>
        <p:spPr/>
        <p:txBody>
          <a:bodyPr/>
          <a:lstStyle/>
          <a:p>
            <a:r>
              <a:rPr lang="da-DK" smtClean="0">
                <a:solidFill>
                  <a:prstClr val="black">
                    <a:tint val="75000"/>
                  </a:prstClr>
                </a:solidFill>
              </a:rPr>
              <a:t>Lena Højgård Isager www.pkf.name</a:t>
            </a:r>
            <a:endParaRPr lang="da-DK" dirty="0">
              <a:solidFill>
                <a:prstClr val="black">
                  <a:tint val="75000"/>
                </a:prstClr>
              </a:solidFill>
            </a:endParaRPr>
          </a:p>
        </p:txBody>
      </p:sp>
      <p:sp>
        <p:nvSpPr>
          <p:cNvPr id="7" name="Pladsholder til diasnummer 6"/>
          <p:cNvSpPr>
            <a:spLocks noGrp="1"/>
          </p:cNvSpPr>
          <p:nvPr>
            <p:ph type="sldNum" sz="quarter" idx="12"/>
          </p:nvPr>
        </p:nvSpPr>
        <p:spPr/>
        <p:txBody>
          <a:bodyPr/>
          <a:lstStyle/>
          <a:p>
            <a:fld id="{8FCE65AC-5FA7-A442-B9D9-7FA4188F768F}" type="slidenum">
              <a:rPr lang="da-DK" smtClean="0">
                <a:solidFill>
                  <a:prstClr val="black">
                    <a:tint val="75000"/>
                  </a:prstClr>
                </a:solidFill>
              </a:rPr>
              <a:pPr/>
              <a:t>‹nr.›</a:t>
            </a:fld>
            <a:endParaRPr lang="da-DK" dirty="0">
              <a:solidFill>
                <a:prstClr val="black">
                  <a:tint val="75000"/>
                </a:prstClr>
              </a:solidFill>
            </a:endParaRPr>
          </a:p>
        </p:txBody>
      </p:sp>
    </p:spTree>
    <p:extLst>
      <p:ext uri="{BB962C8B-B14F-4D97-AF65-F5344CB8AC3E}">
        <p14:creationId xmlns:p14="http://schemas.microsoft.com/office/powerpoint/2010/main" val="19975654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2D7B3DF3-F367-E14C-94DC-89020E09296D}" type="datetime1">
              <a:rPr lang="da-DK" smtClean="0">
                <a:solidFill>
                  <a:prstClr val="black">
                    <a:tint val="75000"/>
                  </a:prstClr>
                </a:solidFill>
              </a:rPr>
              <a:pPr/>
              <a:t>05/10/15</a:t>
            </a:fld>
            <a:endParaRPr lang="da-DK" dirty="0">
              <a:solidFill>
                <a:prstClr val="black">
                  <a:tint val="75000"/>
                </a:prstClr>
              </a:solidFill>
            </a:endParaRPr>
          </a:p>
        </p:txBody>
      </p:sp>
      <p:sp>
        <p:nvSpPr>
          <p:cNvPr id="5" name="Pladsholder til sidefod 4"/>
          <p:cNvSpPr>
            <a:spLocks noGrp="1"/>
          </p:cNvSpPr>
          <p:nvPr>
            <p:ph type="ftr" sz="quarter" idx="11"/>
          </p:nvPr>
        </p:nvSpPr>
        <p:spPr/>
        <p:txBody>
          <a:bodyPr/>
          <a:lstStyle/>
          <a:p>
            <a:r>
              <a:rPr lang="da-DK" smtClean="0">
                <a:solidFill>
                  <a:prstClr val="black">
                    <a:tint val="75000"/>
                  </a:prstClr>
                </a:solidFill>
              </a:rPr>
              <a:t>Lena Højgård Isager www.pkf.name</a:t>
            </a:r>
            <a:endParaRPr lang="da-DK" dirty="0">
              <a:solidFill>
                <a:prstClr val="black">
                  <a:tint val="75000"/>
                </a:prstClr>
              </a:solidFill>
            </a:endParaRPr>
          </a:p>
        </p:txBody>
      </p:sp>
      <p:sp>
        <p:nvSpPr>
          <p:cNvPr id="6" name="Pladsholder til diasnummer 5"/>
          <p:cNvSpPr>
            <a:spLocks noGrp="1"/>
          </p:cNvSpPr>
          <p:nvPr>
            <p:ph type="sldNum" sz="quarter" idx="12"/>
          </p:nvPr>
        </p:nvSpPr>
        <p:spPr/>
        <p:txBody>
          <a:bodyPr/>
          <a:lstStyle/>
          <a:p>
            <a:fld id="{8FCE65AC-5FA7-A442-B9D9-7FA4188F768F}" type="slidenum">
              <a:rPr lang="da-DK" smtClean="0">
                <a:solidFill>
                  <a:prstClr val="black">
                    <a:tint val="75000"/>
                  </a:prstClr>
                </a:solidFill>
              </a:rPr>
              <a:pPr/>
              <a:t>‹nr.›</a:t>
            </a:fld>
            <a:endParaRPr lang="da-DK" dirty="0">
              <a:solidFill>
                <a:prstClr val="black">
                  <a:tint val="75000"/>
                </a:prstClr>
              </a:solidFill>
            </a:endParaRPr>
          </a:p>
        </p:txBody>
      </p:sp>
    </p:spTree>
    <p:extLst>
      <p:ext uri="{BB962C8B-B14F-4D97-AF65-F5344CB8AC3E}">
        <p14:creationId xmlns:p14="http://schemas.microsoft.com/office/powerpoint/2010/main" val="314573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dato 2"/>
          <p:cNvSpPr>
            <a:spLocks noGrp="1"/>
          </p:cNvSpPr>
          <p:nvPr>
            <p:ph type="dt" sz="half" idx="10"/>
          </p:nvPr>
        </p:nvSpPr>
        <p:spPr/>
        <p:txBody>
          <a:bodyPr/>
          <a:lstStyle/>
          <a:p>
            <a:fld id="{3E5F4451-4CE2-D946-B458-EB33EE7F1E7B}" type="datetime1">
              <a:rPr lang="da-DK" smtClean="0"/>
              <a:t>05/10/15</a:t>
            </a:fld>
            <a:endParaRPr lang="da-DK"/>
          </a:p>
        </p:txBody>
      </p:sp>
      <p:sp>
        <p:nvSpPr>
          <p:cNvPr id="4" name="Pladsholder til sidefod 3"/>
          <p:cNvSpPr>
            <a:spLocks noGrp="1"/>
          </p:cNvSpPr>
          <p:nvPr>
            <p:ph type="ftr" sz="quarter" idx="11"/>
          </p:nvPr>
        </p:nvSpPr>
        <p:spPr/>
        <p:txBody>
          <a:bodyPr/>
          <a:lstStyle/>
          <a:p>
            <a:r>
              <a:rPr lang="da-DK" smtClean="0"/>
              <a:t>Lena Højgård Isager www.pkf.name</a:t>
            </a:r>
            <a:endParaRPr lang="da-DK"/>
          </a:p>
        </p:txBody>
      </p:sp>
      <p:sp>
        <p:nvSpPr>
          <p:cNvPr id="5" name="Pladsholder til diasnummer 4"/>
          <p:cNvSpPr>
            <a:spLocks noGrp="1"/>
          </p:cNvSpPr>
          <p:nvPr>
            <p:ph type="sldNum" sz="quarter" idx="12"/>
          </p:nvPr>
        </p:nvSpPr>
        <p:spPr/>
        <p:txBody>
          <a:bodyPr/>
          <a:lstStyle/>
          <a:p>
            <a:fld id="{907AF80C-CD6E-2B48-B315-F4F5B22A2F1A}" type="slidenum">
              <a:rPr lang="da-DK" smtClean="0"/>
              <a:t>‹nr.›</a:t>
            </a:fld>
            <a:endParaRPr lang="da-DK"/>
          </a:p>
        </p:txBody>
      </p:sp>
    </p:spTree>
    <p:extLst>
      <p:ext uri="{BB962C8B-B14F-4D97-AF65-F5344CB8AC3E}">
        <p14:creationId xmlns:p14="http://schemas.microsoft.com/office/powerpoint/2010/main" val="10616564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8DC5D04E-44A4-AF4C-99DC-4A3971DBE0F6}" type="datetime1">
              <a:rPr lang="da-DK" smtClean="0">
                <a:solidFill>
                  <a:prstClr val="black">
                    <a:tint val="75000"/>
                  </a:prstClr>
                </a:solidFill>
              </a:rPr>
              <a:pPr/>
              <a:t>05/10/15</a:t>
            </a:fld>
            <a:endParaRPr lang="da-DK" dirty="0">
              <a:solidFill>
                <a:prstClr val="black">
                  <a:tint val="75000"/>
                </a:prstClr>
              </a:solidFill>
            </a:endParaRPr>
          </a:p>
        </p:txBody>
      </p:sp>
      <p:sp>
        <p:nvSpPr>
          <p:cNvPr id="5" name="Pladsholder til sidefod 4"/>
          <p:cNvSpPr>
            <a:spLocks noGrp="1"/>
          </p:cNvSpPr>
          <p:nvPr>
            <p:ph type="ftr" sz="quarter" idx="11"/>
          </p:nvPr>
        </p:nvSpPr>
        <p:spPr/>
        <p:txBody>
          <a:bodyPr/>
          <a:lstStyle/>
          <a:p>
            <a:r>
              <a:rPr lang="da-DK" smtClean="0">
                <a:solidFill>
                  <a:prstClr val="black">
                    <a:tint val="75000"/>
                  </a:prstClr>
                </a:solidFill>
              </a:rPr>
              <a:t>Lena Højgård Isager www.pkf.name</a:t>
            </a:r>
            <a:endParaRPr lang="da-DK" dirty="0">
              <a:solidFill>
                <a:prstClr val="black">
                  <a:tint val="75000"/>
                </a:prstClr>
              </a:solidFill>
            </a:endParaRPr>
          </a:p>
        </p:txBody>
      </p:sp>
      <p:sp>
        <p:nvSpPr>
          <p:cNvPr id="6" name="Pladsholder til diasnummer 5"/>
          <p:cNvSpPr>
            <a:spLocks noGrp="1"/>
          </p:cNvSpPr>
          <p:nvPr>
            <p:ph type="sldNum" sz="quarter" idx="12"/>
          </p:nvPr>
        </p:nvSpPr>
        <p:spPr/>
        <p:txBody>
          <a:bodyPr/>
          <a:lstStyle/>
          <a:p>
            <a:fld id="{8FCE65AC-5FA7-A442-B9D9-7FA4188F768F}" type="slidenum">
              <a:rPr lang="da-DK" smtClean="0">
                <a:solidFill>
                  <a:prstClr val="black">
                    <a:tint val="75000"/>
                  </a:prstClr>
                </a:solidFill>
              </a:rPr>
              <a:pPr/>
              <a:t>‹nr.›</a:t>
            </a:fld>
            <a:endParaRPr lang="da-DK" dirty="0">
              <a:solidFill>
                <a:prstClr val="black">
                  <a:tint val="75000"/>
                </a:prstClr>
              </a:solidFill>
            </a:endParaRPr>
          </a:p>
        </p:txBody>
      </p:sp>
    </p:spTree>
    <p:extLst>
      <p:ext uri="{BB962C8B-B14F-4D97-AF65-F5344CB8AC3E}">
        <p14:creationId xmlns:p14="http://schemas.microsoft.com/office/powerpoint/2010/main" val="1556454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1ED987D4-1AB5-C443-931B-EE4E009B3A5A}" type="datetime1">
              <a:rPr lang="da-DK" smtClean="0"/>
              <a:t>05/10/15</a:t>
            </a:fld>
            <a:endParaRPr lang="da-DK"/>
          </a:p>
        </p:txBody>
      </p:sp>
      <p:sp>
        <p:nvSpPr>
          <p:cNvPr id="3" name="Pladsholder til sidefod 2"/>
          <p:cNvSpPr>
            <a:spLocks noGrp="1"/>
          </p:cNvSpPr>
          <p:nvPr>
            <p:ph type="ftr" sz="quarter" idx="11"/>
          </p:nvPr>
        </p:nvSpPr>
        <p:spPr/>
        <p:txBody>
          <a:bodyPr/>
          <a:lstStyle/>
          <a:p>
            <a:r>
              <a:rPr lang="da-DK" smtClean="0"/>
              <a:t>Lena Højgård Isager www.pkf.name</a:t>
            </a:r>
            <a:endParaRPr lang="da-DK"/>
          </a:p>
        </p:txBody>
      </p:sp>
      <p:sp>
        <p:nvSpPr>
          <p:cNvPr id="4" name="Pladsholder til diasnummer 3"/>
          <p:cNvSpPr>
            <a:spLocks noGrp="1"/>
          </p:cNvSpPr>
          <p:nvPr>
            <p:ph type="sldNum" sz="quarter" idx="12"/>
          </p:nvPr>
        </p:nvSpPr>
        <p:spPr/>
        <p:txBody>
          <a:bodyPr/>
          <a:lstStyle/>
          <a:p>
            <a:fld id="{907AF80C-CD6E-2B48-B315-F4F5B22A2F1A}" type="slidenum">
              <a:rPr lang="da-DK" smtClean="0"/>
              <a:t>‹nr.›</a:t>
            </a:fld>
            <a:endParaRPr lang="da-DK"/>
          </a:p>
        </p:txBody>
      </p:sp>
    </p:spTree>
    <p:extLst>
      <p:ext uri="{BB962C8B-B14F-4D97-AF65-F5344CB8AC3E}">
        <p14:creationId xmlns:p14="http://schemas.microsoft.com/office/powerpoint/2010/main" val="3877297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
        <p:nvSpPr>
          <p:cNvPr id="5" name="Pladsholder til dato 4"/>
          <p:cNvSpPr>
            <a:spLocks noGrp="1"/>
          </p:cNvSpPr>
          <p:nvPr>
            <p:ph type="dt" sz="half" idx="10"/>
          </p:nvPr>
        </p:nvSpPr>
        <p:spPr/>
        <p:txBody>
          <a:bodyPr/>
          <a:lstStyle/>
          <a:p>
            <a:fld id="{6C7E9928-5BF4-994A-83AA-26EE90FC9C97}" type="datetime1">
              <a:rPr lang="da-DK" smtClean="0"/>
              <a:t>05/10/15</a:t>
            </a:fld>
            <a:endParaRPr lang="da-DK"/>
          </a:p>
        </p:txBody>
      </p:sp>
      <p:sp>
        <p:nvSpPr>
          <p:cNvPr id="6" name="Pladsholder til sidefod 5"/>
          <p:cNvSpPr>
            <a:spLocks noGrp="1"/>
          </p:cNvSpPr>
          <p:nvPr>
            <p:ph type="ftr" sz="quarter" idx="11"/>
          </p:nvPr>
        </p:nvSpPr>
        <p:spPr/>
        <p:txBody>
          <a:bodyPr/>
          <a:lstStyle/>
          <a:p>
            <a:r>
              <a:rPr lang="da-DK" smtClean="0"/>
              <a:t>Lena Højgård Isager www.pkf.name</a:t>
            </a:r>
            <a:endParaRPr lang="da-DK"/>
          </a:p>
        </p:txBody>
      </p:sp>
      <p:sp>
        <p:nvSpPr>
          <p:cNvPr id="7" name="Pladsholder til diasnummer 6"/>
          <p:cNvSpPr>
            <a:spLocks noGrp="1"/>
          </p:cNvSpPr>
          <p:nvPr>
            <p:ph type="sldNum" sz="quarter" idx="12"/>
          </p:nvPr>
        </p:nvSpPr>
        <p:spPr/>
        <p:txBody>
          <a:bodyPr/>
          <a:lstStyle/>
          <a:p>
            <a:fld id="{907AF80C-CD6E-2B48-B315-F4F5B22A2F1A}" type="slidenum">
              <a:rPr lang="da-DK" smtClean="0"/>
              <a:t>‹nr.›</a:t>
            </a:fld>
            <a:endParaRPr lang="da-DK"/>
          </a:p>
        </p:txBody>
      </p:sp>
    </p:spTree>
    <p:extLst>
      <p:ext uri="{BB962C8B-B14F-4D97-AF65-F5344CB8AC3E}">
        <p14:creationId xmlns:p14="http://schemas.microsoft.com/office/powerpoint/2010/main" val="1410353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
        <p:nvSpPr>
          <p:cNvPr id="5" name="Pladsholder til dato 4"/>
          <p:cNvSpPr>
            <a:spLocks noGrp="1"/>
          </p:cNvSpPr>
          <p:nvPr>
            <p:ph type="dt" sz="half" idx="10"/>
          </p:nvPr>
        </p:nvSpPr>
        <p:spPr/>
        <p:txBody>
          <a:bodyPr/>
          <a:lstStyle/>
          <a:p>
            <a:fld id="{448ADCEF-121E-3E4A-8EAA-3C5064C2E714}" type="datetime1">
              <a:rPr lang="da-DK" smtClean="0"/>
              <a:t>05/10/15</a:t>
            </a:fld>
            <a:endParaRPr lang="da-DK"/>
          </a:p>
        </p:txBody>
      </p:sp>
      <p:sp>
        <p:nvSpPr>
          <p:cNvPr id="6" name="Pladsholder til sidefod 5"/>
          <p:cNvSpPr>
            <a:spLocks noGrp="1"/>
          </p:cNvSpPr>
          <p:nvPr>
            <p:ph type="ftr" sz="quarter" idx="11"/>
          </p:nvPr>
        </p:nvSpPr>
        <p:spPr/>
        <p:txBody>
          <a:bodyPr/>
          <a:lstStyle/>
          <a:p>
            <a:r>
              <a:rPr lang="da-DK" smtClean="0"/>
              <a:t>Lena Højgård Isager www.pkf.name</a:t>
            </a:r>
            <a:endParaRPr lang="da-DK"/>
          </a:p>
        </p:txBody>
      </p:sp>
      <p:sp>
        <p:nvSpPr>
          <p:cNvPr id="7" name="Pladsholder til diasnummer 6"/>
          <p:cNvSpPr>
            <a:spLocks noGrp="1"/>
          </p:cNvSpPr>
          <p:nvPr>
            <p:ph type="sldNum" sz="quarter" idx="12"/>
          </p:nvPr>
        </p:nvSpPr>
        <p:spPr/>
        <p:txBody>
          <a:bodyPr/>
          <a:lstStyle/>
          <a:p>
            <a:fld id="{907AF80C-CD6E-2B48-B315-F4F5B22A2F1A}" type="slidenum">
              <a:rPr lang="da-DK" smtClean="0"/>
              <a:t>‹nr.›</a:t>
            </a:fld>
            <a:endParaRPr lang="da-DK"/>
          </a:p>
        </p:txBody>
      </p:sp>
    </p:spTree>
    <p:extLst>
      <p:ext uri="{BB962C8B-B14F-4D97-AF65-F5344CB8AC3E}">
        <p14:creationId xmlns:p14="http://schemas.microsoft.com/office/powerpoint/2010/main" val="22732114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slideLayout" Target="../slideLayouts/slideLayout36.xml"/><Relationship Id="rId13" Type="http://schemas.openxmlformats.org/officeDocument/2006/relationships/theme" Target="../theme/theme3.xml"/><Relationship Id="rId14" Type="http://schemas.openxmlformats.org/officeDocument/2006/relationships/image" Target="../media/image1.png"/><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7.xml"/><Relationship Id="rId12" Type="http://schemas.openxmlformats.org/officeDocument/2006/relationships/slideLayout" Target="../slideLayouts/slideLayout48.xml"/><Relationship Id="rId13" Type="http://schemas.openxmlformats.org/officeDocument/2006/relationships/theme" Target="../theme/theme4.xml"/><Relationship Id="rId14" Type="http://schemas.openxmlformats.org/officeDocument/2006/relationships/image" Target="../media/image1.png"/><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 Id="rId9" Type="http://schemas.openxmlformats.org/officeDocument/2006/relationships/slideLayout" Target="../slideLayouts/slideLayout45.xml"/><Relationship Id="rId10"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9.xml"/><Relationship Id="rId12" Type="http://schemas.openxmlformats.org/officeDocument/2006/relationships/slideLayout" Target="../slideLayouts/slideLayout60.xml"/><Relationship Id="rId13" Type="http://schemas.openxmlformats.org/officeDocument/2006/relationships/theme" Target="../theme/theme5.xml"/><Relationship Id="rId14" Type="http://schemas.openxmlformats.org/officeDocument/2006/relationships/image" Target="../media/image1.png"/><Relationship Id="rId1" Type="http://schemas.openxmlformats.org/officeDocument/2006/relationships/slideLayout" Target="../slideLayouts/slideLayout49.xml"/><Relationship Id="rId2" Type="http://schemas.openxmlformats.org/officeDocument/2006/relationships/slideLayout" Target="../slideLayouts/slideLayout50.xml"/><Relationship Id="rId3" Type="http://schemas.openxmlformats.org/officeDocument/2006/relationships/slideLayout" Target="../slideLayouts/slideLayout51.xml"/><Relationship Id="rId4" Type="http://schemas.openxmlformats.org/officeDocument/2006/relationships/slideLayout" Target="../slideLayouts/slideLayout52.xml"/><Relationship Id="rId5" Type="http://schemas.openxmlformats.org/officeDocument/2006/relationships/slideLayout" Target="../slideLayouts/slideLayout53.xml"/><Relationship Id="rId6" Type="http://schemas.openxmlformats.org/officeDocument/2006/relationships/slideLayout" Target="../slideLayouts/slideLayout54.xml"/><Relationship Id="rId7" Type="http://schemas.openxmlformats.org/officeDocument/2006/relationships/slideLayout" Target="../slideLayouts/slideLayout55.xml"/><Relationship Id="rId8" Type="http://schemas.openxmlformats.org/officeDocument/2006/relationships/slideLayout" Target="../slideLayouts/slideLayout56.xml"/><Relationship Id="rId9" Type="http://schemas.openxmlformats.org/officeDocument/2006/relationships/slideLayout" Target="../slideLayouts/slideLayout57.xml"/><Relationship Id="rId10"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76000">
              <a:schemeClr val="accent1"/>
            </a:gs>
            <a:gs pos="99000">
              <a:schemeClr val="accent1">
                <a:lumMod val="40000"/>
                <a:lumOff val="60000"/>
              </a:schemeClr>
            </a:gs>
          </a:gsLst>
          <a:lin ang="16200000" scaled="0"/>
          <a:tileRect/>
        </a:grad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dirty="0" smtClean="0"/>
              <a:t>Klik for at redigere i masteren</a:t>
            </a:r>
            <a:endParaRPr lang="da-DK" dirty="0"/>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2ECD6F-A12A-B045-B4FD-9C113548164E}" type="datetime1">
              <a:rPr lang="da-DK" smtClean="0"/>
              <a:t>05/10/15</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a-DK" smtClean="0"/>
              <a:t>Lena Højgård Isager www.pkf.name</a:t>
            </a:r>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7AF80C-CD6E-2B48-B315-F4F5B22A2F1A}" type="slidenum">
              <a:rPr lang="da-DK" smtClean="0"/>
              <a:t>‹nr.›</a:t>
            </a:fld>
            <a:endParaRPr lang="da-DK"/>
          </a:p>
        </p:txBody>
      </p:sp>
    </p:spTree>
    <p:extLst>
      <p:ext uri="{BB962C8B-B14F-4D97-AF65-F5344CB8AC3E}">
        <p14:creationId xmlns:p14="http://schemas.microsoft.com/office/powerpoint/2010/main" val="3906449633"/>
      </p:ext>
    </p:extLst>
  </p:cSld>
  <p:clrMap bg1="dk1" tx1="lt1" bg2="dk2" tx2="lt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dirty="0" smtClean="0"/>
              <a:t>Klik for at redigere i masteren</a:t>
            </a:r>
            <a:endParaRPr lang="da-DK" dirty="0"/>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accent5">
                    <a:lumMod val="50000"/>
                  </a:schemeClr>
                </a:solidFill>
              </a:defRPr>
            </a:lvl1pPr>
          </a:lstStyle>
          <a:p>
            <a:fld id="{4D6B4D24-3DE3-EA45-89ED-6037B281D3E7}" type="datetime1">
              <a:rPr lang="da-DK" smtClean="0"/>
              <a:t>05/10/15</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accent5">
                    <a:lumMod val="50000"/>
                  </a:schemeClr>
                </a:solidFill>
              </a:defRPr>
            </a:lvl1pPr>
          </a:lstStyle>
          <a:p>
            <a:r>
              <a:rPr lang="da-DK" smtClean="0"/>
              <a:t>Lena Højgård Isager www.pkf.name</a:t>
            </a:r>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fld id="{C2CBCEB5-7CAA-3C4A-A5C9-E8EB9999E462}" type="slidenum">
              <a:rPr lang="da-DK" smtClean="0"/>
              <a:pPr/>
              <a:t>‹nr.›</a:t>
            </a:fld>
            <a:endParaRPr lang="da-DK"/>
          </a:p>
        </p:txBody>
      </p:sp>
    </p:spTree>
    <p:extLst>
      <p:ext uri="{BB962C8B-B14F-4D97-AF65-F5344CB8AC3E}">
        <p14:creationId xmlns:p14="http://schemas.microsoft.com/office/powerpoint/2010/main" val="93498930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Lst>
  <p:hf hdr="0"/>
  <p:txStyles>
    <p:titleStyle>
      <a:lvl1pPr algn="ctr" defTabSz="457200" rtl="0" eaLnBrk="1" latinLnBrk="0" hangingPunct="1">
        <a:spcBef>
          <a:spcPct val="0"/>
        </a:spcBef>
        <a:buNone/>
        <a:defRPr sz="4400" kern="1200">
          <a:solidFill>
            <a:schemeClr val="accent5">
              <a:lumMod val="50000"/>
            </a:schemeClr>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accent5">
              <a:lumMod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5">
              <a:lumMod val="5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5">
              <a:lumMod val="5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5">
              <a:lumMod val="5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5">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dirty="0" smtClean="0"/>
              <a:t>Klik for at redigere i masteren</a:t>
            </a:r>
            <a:endParaRPr lang="da-DK" dirty="0"/>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FFFFFF"/>
                </a:solidFill>
              </a:defRPr>
            </a:lvl1pPr>
          </a:lstStyle>
          <a:p>
            <a:fld id="{81BBFA7A-613B-BA45-8E55-8F0273527E95}" type="datetime1">
              <a:rPr lang="da-DK" smtClean="0"/>
              <a:pPr/>
              <a:t>05/10/15</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FFFFFF"/>
                </a:solidFill>
              </a:defRPr>
            </a:lvl1pPr>
          </a:lstStyle>
          <a:p>
            <a:r>
              <a:rPr lang="da-DK" smtClean="0"/>
              <a:t>Lena Højgård Isager www.pkf.name</a:t>
            </a:r>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FFFFFF"/>
                </a:solidFill>
              </a:defRPr>
            </a:lvl1pPr>
          </a:lstStyle>
          <a:p>
            <a:fld id="{C2CBCEB5-7CAA-3C4A-A5C9-E8EB9999E462}" type="slidenum">
              <a:rPr lang="da-DK" smtClean="0"/>
              <a:pPr/>
              <a:t>‹nr.›</a:t>
            </a:fld>
            <a:endParaRPr lang="da-DK"/>
          </a:p>
        </p:txBody>
      </p:sp>
      <p:pic>
        <p:nvPicPr>
          <p:cNvPr id="7" name="Picture 4"/>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843879" y="243535"/>
            <a:ext cx="938212"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545411683"/>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Lst>
  <p:hf hdr="0"/>
  <p:txStyles>
    <p:titleStyle>
      <a:lvl1pPr algn="ctr" defTabSz="457200" rtl="0" eaLnBrk="1" latinLnBrk="0" hangingPunct="1">
        <a:spcBef>
          <a:spcPct val="0"/>
        </a:spcBef>
        <a:buNone/>
        <a:defRPr sz="4400" kern="120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FFFF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FFFF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FFFF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dirty="0" smtClean="0"/>
              <a:t>Klik for at redigere i masteren</a:t>
            </a:r>
            <a:endParaRPr lang="da-DK" dirty="0"/>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FFFFFF"/>
                </a:solidFill>
              </a:defRPr>
            </a:lvl1pPr>
          </a:lstStyle>
          <a:p>
            <a:fld id="{81BBFA7A-613B-BA45-8E55-8F0273527E95}" type="datetime1">
              <a:rPr lang="da-DK" smtClean="0"/>
              <a:pPr/>
              <a:t>05/10/15</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FFFFFF"/>
                </a:solidFill>
              </a:defRPr>
            </a:lvl1pPr>
          </a:lstStyle>
          <a:p>
            <a:r>
              <a:rPr lang="da-DK" smtClean="0"/>
              <a:t>Lena Højgård Isager www.pkf.name</a:t>
            </a:r>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FFFFFF"/>
                </a:solidFill>
              </a:defRPr>
            </a:lvl1pPr>
          </a:lstStyle>
          <a:p>
            <a:fld id="{C2CBCEB5-7CAA-3C4A-A5C9-E8EB9999E462}" type="slidenum">
              <a:rPr lang="da-DK" smtClean="0"/>
              <a:pPr/>
              <a:t>‹nr.›</a:t>
            </a:fld>
            <a:endParaRPr lang="da-DK"/>
          </a:p>
        </p:txBody>
      </p:sp>
      <p:pic>
        <p:nvPicPr>
          <p:cNvPr id="7" name="Picture 4"/>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843879" y="243535"/>
            <a:ext cx="938212"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539703689"/>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Lst>
  <p:hf hdr="0"/>
  <p:txStyles>
    <p:titleStyle>
      <a:lvl1pPr algn="ctr" defTabSz="457200" rtl="0" eaLnBrk="1" latinLnBrk="0" hangingPunct="1">
        <a:spcBef>
          <a:spcPct val="0"/>
        </a:spcBef>
        <a:buNone/>
        <a:defRPr sz="4400" kern="120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FFFF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FFFF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FFFF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dirty="0" smtClean="0"/>
              <a:t>Klik for at redigere i masteren</a:t>
            </a:r>
            <a:endParaRPr lang="da-DK" dirty="0"/>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FFFFFF"/>
                </a:solidFill>
              </a:defRPr>
            </a:lvl1pPr>
          </a:lstStyle>
          <a:p>
            <a:fld id="{81BBFA7A-613B-BA45-8E55-8F0273527E95}" type="datetime1">
              <a:rPr lang="da-DK" smtClean="0"/>
              <a:pPr/>
              <a:t>05/10/15</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FFFFFF"/>
                </a:solidFill>
              </a:defRPr>
            </a:lvl1pPr>
          </a:lstStyle>
          <a:p>
            <a:r>
              <a:rPr lang="da-DK" smtClean="0"/>
              <a:t>Lena Højgård Isager www.pkf.name</a:t>
            </a:r>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FFFFFF"/>
                </a:solidFill>
              </a:defRPr>
            </a:lvl1pPr>
          </a:lstStyle>
          <a:p>
            <a:fld id="{C2CBCEB5-7CAA-3C4A-A5C9-E8EB9999E462}" type="slidenum">
              <a:rPr lang="da-DK" smtClean="0"/>
              <a:pPr/>
              <a:t>‹nr.›</a:t>
            </a:fld>
            <a:endParaRPr lang="da-DK"/>
          </a:p>
        </p:txBody>
      </p:sp>
      <p:pic>
        <p:nvPicPr>
          <p:cNvPr id="7" name="Picture 4"/>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843879" y="243535"/>
            <a:ext cx="938212"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971272063"/>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Lst>
  <p:hf hdr="0"/>
  <p:txStyles>
    <p:titleStyle>
      <a:lvl1pPr algn="ctr" defTabSz="457200" rtl="0" eaLnBrk="1" latinLnBrk="0" hangingPunct="1">
        <a:spcBef>
          <a:spcPct val="0"/>
        </a:spcBef>
        <a:buNone/>
        <a:defRPr sz="4400" kern="120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FFFF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FFFF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FFFF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bin"/><Relationship Id="rId5" Type="http://schemas.openxmlformats.org/officeDocument/2006/relationships/image" Target="../media/image9.png"/><Relationship Id="rId6" Type="http://schemas.openxmlformats.org/officeDocument/2006/relationships/image" Target="../media/image8.jpeg"/><Relationship Id="rId1" Type="http://schemas.openxmlformats.org/officeDocument/2006/relationships/vmlDrawing" Target="../drawings/vmlDrawing1.vml"/><Relationship Id="rId2"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2.bin"/><Relationship Id="rId5" Type="http://schemas.openxmlformats.org/officeDocument/2006/relationships/image" Target="../media/image9.png"/><Relationship Id="rId6" Type="http://schemas.openxmlformats.org/officeDocument/2006/relationships/image" Target="../media/image8.jpeg"/><Relationship Id="rId1" Type="http://schemas.openxmlformats.org/officeDocument/2006/relationships/vmlDrawing" Target="../drawings/vmlDrawing2.vml"/><Relationship Id="rId2"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0.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jpe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18.png"/><Relationship Id="rId1" Type="http://schemas.openxmlformats.org/officeDocument/2006/relationships/slideLayout" Target="../slideLayouts/slideLayout15.xml"/><Relationship Id="rId2"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7.xml"/><Relationship Id="rId3"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2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1" Type="http://schemas.openxmlformats.org/officeDocument/2006/relationships/slideLayout" Target="../slideLayouts/slideLayout20.xml"/><Relationship Id="rId2" Type="http://schemas.openxmlformats.org/officeDocument/2006/relationships/image" Target="../media/image2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2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6.png"/><Relationship Id="rId3" Type="http://schemas.openxmlformats.org/officeDocument/2006/relationships/image" Target="../media/image1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Layout" Target="../slideLayouts/slideLayout27.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1.jpeg"/></Relationships>
</file>

<file path=ppt/slides/_rels/slide37.xml.rels><?xml version="1.0" encoding="UTF-8" standalone="yes"?>
<Relationships xmlns="http://schemas.openxmlformats.org/package/2006/relationships"><Relationship Id="rId3" Type="http://schemas.openxmlformats.org/officeDocument/2006/relationships/image" Target="../media/image28.jpg"/><Relationship Id="rId4" Type="http://schemas.openxmlformats.org/officeDocument/2006/relationships/image" Target="../media/image11.jpeg"/><Relationship Id="rId1" Type="http://schemas.openxmlformats.org/officeDocument/2006/relationships/slideLayout" Target="../slideLayouts/slideLayout17.xml"/><Relationship Id="rId2" Type="http://schemas.openxmlformats.org/officeDocument/2006/relationships/image" Target="../media/image2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1.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9.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1.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hyperlink" Target="http://www.compassionatemind.co.uk/resources/books.htm" TargetMode="External"/><Relationship Id="rId4" Type="http://schemas.openxmlformats.org/officeDocument/2006/relationships/hyperlink" Target="http://pkf.name/lena-hojgard-isager/lydfiler-til-traening/" TargetMode="External"/><Relationship Id="rId5" Type="http://schemas.openxmlformats.org/officeDocument/2006/relationships/hyperlink" Target="http://www.compassionatemind.co.uk/resources/video.htm" TargetMode="External"/><Relationship Id="rId6" Type="http://schemas.openxmlformats.org/officeDocument/2006/relationships/hyperlink" Target="http://www.self-compassion.org/guided-self-compassion-meditations-mp3.html" TargetMode="External"/><Relationship Id="rId7" Type="http://schemas.openxmlformats.org/officeDocument/2006/relationships/hyperlink" Target="http://www.mindfulselfcompassion.org/meditations_downloads.php" TargetMode="External"/><Relationship Id="rId8" Type="http://schemas.openxmlformats.org/officeDocument/2006/relationships/hyperlink" Target="http://www.compassionforvoices.com" TargetMode="External"/><Relationship Id="rId1" Type="http://schemas.openxmlformats.org/officeDocument/2006/relationships/slideLayout" Target="../slideLayouts/slideLayout20.xml"/><Relationship Id="rId2" Type="http://schemas.openxmlformats.org/officeDocument/2006/relationships/hyperlink" Target="http://pkf.name/lena-hojgard-isager/powerpoints-fra-kurser-og-foredra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png"/><Relationship Id="rId1" Type="http://schemas.openxmlformats.org/officeDocument/2006/relationships/slideLayout" Target="../slideLayouts/slideLayout15.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IMG_114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el 1"/>
          <p:cNvSpPr>
            <a:spLocks noGrp="1"/>
          </p:cNvSpPr>
          <p:nvPr>
            <p:ph type="ctrTitle"/>
          </p:nvPr>
        </p:nvSpPr>
        <p:spPr>
          <a:xfrm>
            <a:off x="685800" y="1040871"/>
            <a:ext cx="7772400" cy="2206280"/>
          </a:xfrm>
        </p:spPr>
        <p:txBody>
          <a:bodyPr>
            <a:normAutofit/>
          </a:bodyPr>
          <a:lstStyle/>
          <a:p>
            <a:r>
              <a:rPr lang="da-DK" dirty="0" smtClean="0">
                <a:solidFill>
                  <a:schemeClr val="bg1"/>
                </a:solidFill>
              </a:rPr>
              <a:t>Vejle</a:t>
            </a:r>
            <a:br>
              <a:rPr lang="da-DK" dirty="0" smtClean="0">
                <a:solidFill>
                  <a:schemeClr val="bg1"/>
                </a:solidFill>
              </a:rPr>
            </a:br>
            <a:r>
              <a:rPr lang="da-DK" dirty="0" smtClean="0">
                <a:solidFill>
                  <a:schemeClr val="bg1"/>
                </a:solidFill>
              </a:rPr>
              <a:t>Oktober </a:t>
            </a:r>
            <a:r>
              <a:rPr lang="da-DK" dirty="0" smtClean="0">
                <a:solidFill>
                  <a:schemeClr val="bg1"/>
                </a:solidFill>
              </a:rPr>
              <a:t>2015</a:t>
            </a:r>
            <a:endParaRPr lang="da-DK" dirty="0">
              <a:solidFill>
                <a:schemeClr val="bg1"/>
              </a:solidFill>
            </a:endParaRPr>
          </a:p>
        </p:txBody>
      </p:sp>
      <p:sp>
        <p:nvSpPr>
          <p:cNvPr id="3" name="Undertitel 2"/>
          <p:cNvSpPr>
            <a:spLocks noGrp="1"/>
          </p:cNvSpPr>
          <p:nvPr>
            <p:ph type="subTitle" idx="1"/>
          </p:nvPr>
        </p:nvSpPr>
        <p:spPr>
          <a:xfrm>
            <a:off x="1371600" y="3901141"/>
            <a:ext cx="6400800" cy="1752600"/>
          </a:xfrm>
        </p:spPr>
        <p:txBody>
          <a:bodyPr/>
          <a:lstStyle/>
          <a:p>
            <a:r>
              <a:rPr lang="da-DK" dirty="0" smtClean="0">
                <a:solidFill>
                  <a:srgbClr val="FFFFFF"/>
                </a:solidFill>
              </a:rPr>
              <a:t>Ved psykolog Lena Højgård Isager</a:t>
            </a:r>
          </a:p>
          <a:p>
            <a:r>
              <a:rPr lang="da-DK" dirty="0" smtClean="0">
                <a:solidFill>
                  <a:srgbClr val="FFFFFF"/>
                </a:solidFill>
              </a:rPr>
              <a:t>Psykologhuset Kognitivt Fokus</a:t>
            </a:r>
          </a:p>
          <a:p>
            <a:r>
              <a:rPr lang="da-DK" dirty="0" smtClean="0">
                <a:solidFill>
                  <a:srgbClr val="FFFFFF"/>
                </a:solidFill>
              </a:rPr>
              <a:t>www.pkf.name</a:t>
            </a:r>
          </a:p>
          <a:p>
            <a:endParaRPr lang="da-DK" dirty="0">
              <a:solidFill>
                <a:srgbClr val="FFFFFF"/>
              </a:solidFill>
            </a:endParaRPr>
          </a:p>
        </p:txBody>
      </p:sp>
    </p:spTree>
    <p:extLst>
      <p:ext uri="{BB962C8B-B14F-4D97-AF65-F5344CB8AC3E}">
        <p14:creationId xmlns:p14="http://schemas.microsoft.com/office/powerpoint/2010/main" val="19643134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3" name="Rectangle 3"/>
          <p:cNvSpPr>
            <a:spLocks noGrp="1" noChangeArrowheads="1"/>
          </p:cNvSpPr>
          <p:nvPr>
            <p:ph type="subTitle" idx="4294967295"/>
          </p:nvPr>
        </p:nvSpPr>
        <p:spPr>
          <a:xfrm>
            <a:off x="1066800" y="1295400"/>
            <a:ext cx="7239000" cy="4800600"/>
          </a:xfrm>
        </p:spPr>
        <p:txBody>
          <a:bodyPr/>
          <a:lstStyle/>
          <a:p>
            <a:pPr marL="0" indent="0">
              <a:buFontTx/>
              <a:buNone/>
              <a:defRPr/>
            </a:pPr>
            <a:endParaRPr lang="da-DK" sz="2400" b="1" dirty="0" smtClean="0">
              <a:solidFill>
                <a:schemeClr val="bg1"/>
              </a:solidFill>
              <a:effectLst>
                <a:outerShdw blurRad="38100" dist="38100" dir="2700000" algn="tl">
                  <a:srgbClr val="000000"/>
                </a:outerShdw>
              </a:effectLst>
            </a:endParaRPr>
          </a:p>
          <a:p>
            <a:pPr marL="0" indent="0">
              <a:buFontTx/>
              <a:buNone/>
              <a:defRPr/>
            </a:pPr>
            <a:endParaRPr lang="da-DK" sz="2400" b="1" dirty="0" smtClean="0">
              <a:solidFill>
                <a:schemeClr val="bg1"/>
              </a:solidFill>
              <a:effectLst>
                <a:outerShdw blurRad="38100" dist="38100" dir="2700000" algn="tl">
                  <a:srgbClr val="000000"/>
                </a:outerShdw>
              </a:effectLst>
            </a:endParaRPr>
          </a:p>
          <a:p>
            <a:pPr marL="0" indent="0">
              <a:buFontTx/>
              <a:buNone/>
              <a:defRPr/>
            </a:pPr>
            <a:endParaRPr lang="da-DK" sz="3600" b="1" dirty="0" smtClean="0">
              <a:solidFill>
                <a:schemeClr val="bg1"/>
              </a:solidFill>
              <a:effectLst>
                <a:outerShdw blurRad="38100" dist="38100" dir="2700000" algn="tl">
                  <a:srgbClr val="000000"/>
                </a:outerShdw>
              </a:effectLst>
            </a:endParaRPr>
          </a:p>
        </p:txBody>
      </p:sp>
      <p:graphicFrame>
        <p:nvGraphicFramePr>
          <p:cNvPr id="509955" name="Object 3" descr="Parchment"/>
          <p:cNvGraphicFramePr>
            <a:graphicFrameLocks noChangeAspect="1"/>
          </p:cNvGraphicFramePr>
          <p:nvPr>
            <p:extLst/>
          </p:nvPr>
        </p:nvGraphicFramePr>
        <p:xfrm>
          <a:off x="-1666968" y="0"/>
          <a:ext cx="10953843" cy="7996213"/>
        </p:xfrm>
        <a:graphic>
          <a:graphicData uri="http://schemas.openxmlformats.org/presentationml/2006/ole">
            <mc:AlternateContent xmlns:mc="http://schemas.openxmlformats.org/markup-compatibility/2006">
              <mc:Choice xmlns:v="urn:schemas-microsoft-com:vml" Requires="v">
                <p:oleObj spid="_x0000_s53253" name="Bitmap Image" r:id="rId4" imgW="8419048" imgH="5915851" progId="PBrush">
                  <p:embed/>
                </p:oleObj>
              </mc:Choice>
              <mc:Fallback>
                <p:oleObj name="Bitmap Image" r:id="rId4" imgW="8419048" imgH="5915851"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6968" y="0"/>
                        <a:ext cx="10953843" cy="7996213"/>
                      </a:xfrm>
                      <a:prstGeom prst="rect">
                        <a:avLst/>
                      </a:prstGeom>
                      <a:blipFill dpi="0" rotWithShape="0">
                        <a:blip r:embed="rId6"/>
                        <a:srcRect/>
                        <a:tile tx="0" ty="0" sx="100000" sy="100000" flip="none" algn="tl"/>
                      </a:blipFill>
                      <a:ln w="38100">
                        <a:solidFill>
                          <a:schemeClr val="tx1"/>
                        </a:solidFill>
                        <a:miter lim="800000"/>
                        <a:headEnd/>
                        <a:tailEnd/>
                      </a:ln>
                      <a:effectLst/>
                      <a:extLst/>
                    </p:spPr>
                  </p:pic>
                </p:oleObj>
              </mc:Fallback>
            </mc:AlternateContent>
          </a:graphicData>
        </a:graphic>
      </p:graphicFrame>
      <p:sp>
        <p:nvSpPr>
          <p:cNvPr id="327685" name="Text Box 5"/>
          <p:cNvSpPr txBox="1">
            <a:spLocks noChangeArrowheads="1"/>
          </p:cNvSpPr>
          <p:nvPr/>
        </p:nvSpPr>
        <p:spPr bwMode="auto">
          <a:xfrm>
            <a:off x="755650" y="4076700"/>
            <a:ext cx="6480175" cy="774571"/>
          </a:xfrm>
          <a:prstGeom prst="rect">
            <a:avLst/>
          </a:prstGeom>
          <a:noFill/>
          <a:ln w="12700">
            <a:noFill/>
            <a:miter lim="800000"/>
            <a:headEnd type="none" w="sm" len="sm"/>
            <a:tailEnd type="none" w="sm" len="sm"/>
          </a:ln>
        </p:spPr>
        <p:txBody>
          <a:bodyPr>
            <a:spAutoFit/>
          </a:bodyPr>
          <a:lstStyle/>
          <a:p>
            <a:pPr algn="ctr">
              <a:lnSpc>
                <a:spcPct val="50000"/>
              </a:lnSpc>
              <a:spcBef>
                <a:spcPct val="50000"/>
              </a:spcBef>
            </a:pPr>
            <a:r>
              <a:rPr lang="da-DK" sz="2800" i="1" dirty="0" smtClean="0">
                <a:solidFill>
                  <a:srgbClr val="996633"/>
                </a:solidFill>
              </a:rPr>
              <a:t>Gammel hjerne</a:t>
            </a:r>
            <a:r>
              <a:rPr lang="da-DK" sz="2800" dirty="0" smtClean="0">
                <a:solidFill>
                  <a:srgbClr val="996633"/>
                </a:solidFill>
              </a:rPr>
              <a:t>: Følelser, Motiver, </a:t>
            </a:r>
          </a:p>
          <a:p>
            <a:pPr algn="ctr">
              <a:lnSpc>
                <a:spcPct val="50000"/>
              </a:lnSpc>
              <a:spcBef>
                <a:spcPct val="50000"/>
              </a:spcBef>
            </a:pPr>
            <a:r>
              <a:rPr lang="da-DK" sz="2800" dirty="0" smtClean="0">
                <a:solidFill>
                  <a:srgbClr val="996633"/>
                </a:solidFill>
              </a:rPr>
              <a:t>Søgning og etablering af relationer</a:t>
            </a:r>
            <a:endParaRPr lang="da-DK" sz="2800" dirty="0">
              <a:solidFill>
                <a:srgbClr val="996633"/>
              </a:solidFill>
            </a:endParaRPr>
          </a:p>
        </p:txBody>
      </p:sp>
      <p:sp>
        <p:nvSpPr>
          <p:cNvPr id="1793032" name="Text Box 6"/>
          <p:cNvSpPr txBox="1">
            <a:spLocks noChangeArrowheads="1"/>
          </p:cNvSpPr>
          <p:nvPr/>
        </p:nvSpPr>
        <p:spPr bwMode="auto">
          <a:xfrm>
            <a:off x="900113" y="2349500"/>
            <a:ext cx="5976937" cy="946150"/>
          </a:xfrm>
          <a:prstGeom prst="rect">
            <a:avLst/>
          </a:prstGeom>
          <a:noFill/>
          <a:ln w="12700">
            <a:noFill/>
            <a:miter lim="800000"/>
            <a:headEnd type="none" w="sm" len="sm"/>
            <a:tailEnd type="none" w="sm" len="sm"/>
          </a:ln>
        </p:spPr>
        <p:txBody>
          <a:bodyPr>
            <a:spAutoFit/>
          </a:bodyPr>
          <a:lstStyle/>
          <a:p>
            <a:pPr algn="ctr"/>
            <a:r>
              <a:rPr lang="da-DK" sz="2800" i="1" dirty="0" smtClean="0">
                <a:solidFill>
                  <a:srgbClr val="0033CC"/>
                </a:solidFill>
              </a:rPr>
              <a:t>Ny hjerne</a:t>
            </a:r>
            <a:r>
              <a:rPr lang="da-DK" sz="2800" dirty="0" smtClean="0">
                <a:solidFill>
                  <a:srgbClr val="0033CC"/>
                </a:solidFill>
              </a:rPr>
              <a:t>: Fantasi, </a:t>
            </a:r>
          </a:p>
          <a:p>
            <a:pPr algn="ctr"/>
            <a:r>
              <a:rPr lang="da-DK" sz="2800" dirty="0" smtClean="0">
                <a:solidFill>
                  <a:srgbClr val="0033CC"/>
                </a:solidFill>
              </a:rPr>
              <a:t>Planlægning, Rumination, Integration</a:t>
            </a:r>
            <a:endParaRPr lang="da-DK" sz="2800" dirty="0">
              <a:solidFill>
                <a:srgbClr val="0033CC"/>
              </a:solidFill>
            </a:endParaRPr>
          </a:p>
        </p:txBody>
      </p:sp>
      <p:sp>
        <p:nvSpPr>
          <p:cNvPr id="509960" name="Text Box 7"/>
          <p:cNvSpPr txBox="1">
            <a:spLocks noChangeArrowheads="1"/>
          </p:cNvSpPr>
          <p:nvPr/>
        </p:nvSpPr>
        <p:spPr bwMode="auto">
          <a:xfrm>
            <a:off x="0" y="260350"/>
            <a:ext cx="8746085" cy="441146"/>
          </a:xfrm>
          <a:prstGeom prst="rect">
            <a:avLst/>
          </a:prstGeom>
          <a:noFill/>
          <a:ln w="12700">
            <a:noFill/>
            <a:miter lim="800000"/>
            <a:headEnd type="none" w="sm" len="sm"/>
            <a:tailEnd type="none" w="sm" len="sm"/>
          </a:ln>
        </p:spPr>
        <p:txBody>
          <a:bodyPr wrap="square">
            <a:spAutoFit/>
          </a:bodyPr>
          <a:lstStyle/>
          <a:p>
            <a:pPr algn="ctr">
              <a:lnSpc>
                <a:spcPct val="65000"/>
              </a:lnSpc>
              <a:spcBef>
                <a:spcPct val="50000"/>
              </a:spcBef>
            </a:pPr>
            <a:r>
              <a:rPr lang="da-DK" sz="3200" dirty="0" smtClean="0">
                <a:solidFill>
                  <a:srgbClr val="CC6600"/>
                </a:solidFill>
              </a:rPr>
              <a:t>Vi behøver medfølelse med en meget</a:t>
            </a:r>
            <a:r>
              <a:rPr lang="da-DK" sz="3200" i="1" dirty="0" smtClean="0">
                <a:solidFill>
                  <a:srgbClr val="CC6600"/>
                </a:solidFill>
              </a:rPr>
              <a:t> tricky </a:t>
            </a:r>
            <a:r>
              <a:rPr lang="da-DK" sz="3200" dirty="0" smtClean="0">
                <a:solidFill>
                  <a:srgbClr val="CC6600"/>
                </a:solidFill>
              </a:rPr>
              <a:t>hjerne</a:t>
            </a:r>
            <a:endParaRPr lang="da-DK" sz="3200" dirty="0">
              <a:solidFill>
                <a:srgbClr val="CC6600"/>
              </a:solidFill>
            </a:endParaRPr>
          </a:p>
        </p:txBody>
      </p:sp>
      <p:sp>
        <p:nvSpPr>
          <p:cNvPr id="1793034" name="Line 8"/>
          <p:cNvSpPr>
            <a:spLocks noChangeShapeType="1"/>
          </p:cNvSpPr>
          <p:nvPr/>
        </p:nvSpPr>
        <p:spPr bwMode="auto">
          <a:xfrm flipV="1">
            <a:off x="2627313" y="3429000"/>
            <a:ext cx="0" cy="503238"/>
          </a:xfrm>
          <a:prstGeom prst="line">
            <a:avLst/>
          </a:prstGeom>
          <a:noFill/>
          <a:ln w="57150">
            <a:solidFill>
              <a:srgbClr val="FF0000"/>
            </a:solidFill>
            <a:round/>
            <a:headEnd/>
            <a:tailEnd type="triangle" w="med" len="med"/>
          </a:ln>
        </p:spPr>
        <p:txBody>
          <a:bodyPr/>
          <a:lstStyle/>
          <a:p>
            <a:endParaRPr lang="da-DK">
              <a:solidFill>
                <a:prstClr val="black"/>
              </a:solidFill>
            </a:endParaRPr>
          </a:p>
        </p:txBody>
      </p:sp>
      <p:sp>
        <p:nvSpPr>
          <p:cNvPr id="1793035" name="Line 9"/>
          <p:cNvSpPr>
            <a:spLocks noChangeShapeType="1"/>
          </p:cNvSpPr>
          <p:nvPr/>
        </p:nvSpPr>
        <p:spPr bwMode="auto">
          <a:xfrm>
            <a:off x="5292725" y="3429000"/>
            <a:ext cx="0" cy="504825"/>
          </a:xfrm>
          <a:prstGeom prst="line">
            <a:avLst/>
          </a:prstGeom>
          <a:noFill/>
          <a:ln w="57150">
            <a:solidFill>
              <a:srgbClr val="0000CC"/>
            </a:solidFill>
            <a:round/>
            <a:headEnd/>
            <a:tailEnd type="triangle" w="med" len="med"/>
          </a:ln>
        </p:spPr>
        <p:txBody>
          <a:bodyPr/>
          <a:lstStyle/>
          <a:p>
            <a:endParaRPr lang="da-DK">
              <a:solidFill>
                <a:prstClr val="black"/>
              </a:solidFill>
            </a:endParaRPr>
          </a:p>
        </p:txBody>
      </p:sp>
      <p:sp>
        <p:nvSpPr>
          <p:cNvPr id="2" name="Tekstfelt 1"/>
          <p:cNvSpPr txBox="1"/>
          <p:nvPr/>
        </p:nvSpPr>
        <p:spPr>
          <a:xfrm>
            <a:off x="6087703" y="5847979"/>
            <a:ext cx="2540000" cy="369332"/>
          </a:xfrm>
          <a:prstGeom prst="rect">
            <a:avLst/>
          </a:prstGeom>
          <a:noFill/>
        </p:spPr>
        <p:txBody>
          <a:bodyPr wrap="square" rtlCol="0">
            <a:spAutoFit/>
          </a:bodyPr>
          <a:lstStyle/>
          <a:p>
            <a:r>
              <a:rPr lang="da-DK" dirty="0" smtClean="0">
                <a:solidFill>
                  <a:srgbClr val="FA8716">
                    <a:lumMod val="75000"/>
                  </a:srgbClr>
                </a:solidFill>
              </a:rPr>
              <a:t>Paul Gilbert 2013/Isager</a:t>
            </a:r>
            <a:endParaRPr lang="da-DK" dirty="0">
              <a:solidFill>
                <a:srgbClr val="FA8716">
                  <a:lumMod val="75000"/>
                </a:srgbClr>
              </a:solidFill>
            </a:endParaRPr>
          </a:p>
        </p:txBody>
      </p:sp>
      <p:sp>
        <p:nvSpPr>
          <p:cNvPr id="3" name="Pladsholder til dato 2"/>
          <p:cNvSpPr>
            <a:spLocks noGrp="1"/>
          </p:cNvSpPr>
          <p:nvPr>
            <p:ph type="dt" sz="half" idx="10"/>
          </p:nvPr>
        </p:nvSpPr>
        <p:spPr/>
        <p:txBody>
          <a:bodyPr/>
          <a:lstStyle/>
          <a:p>
            <a:fld id="{DD134EAF-C70D-AF4F-98D5-3AEA6DCB04DC}" type="datetime1">
              <a:rPr lang="da-DK" smtClean="0">
                <a:solidFill>
                  <a:prstClr val="black">
                    <a:tint val="75000"/>
                  </a:prstClr>
                </a:solidFill>
              </a:rPr>
              <a:pPr/>
              <a:t>05/10/15</a:t>
            </a:fld>
            <a:endParaRPr lang="da-DK" dirty="0">
              <a:solidFill>
                <a:prstClr val="black">
                  <a:tint val="75000"/>
                </a:prstClr>
              </a:solidFill>
            </a:endParaRPr>
          </a:p>
        </p:txBody>
      </p:sp>
      <p:sp>
        <p:nvSpPr>
          <p:cNvPr id="4" name="Pladsholder til sidefod 3"/>
          <p:cNvSpPr>
            <a:spLocks noGrp="1"/>
          </p:cNvSpPr>
          <p:nvPr>
            <p:ph type="ftr" sz="quarter" idx="11"/>
          </p:nvPr>
        </p:nvSpPr>
        <p:spPr/>
        <p:txBody>
          <a:bodyPr/>
          <a:lstStyle/>
          <a:p>
            <a:r>
              <a:rPr lang="da-DK" smtClean="0">
                <a:solidFill>
                  <a:prstClr val="black">
                    <a:tint val="75000"/>
                  </a:prstClr>
                </a:solidFill>
              </a:rPr>
              <a:t>Lena Højgård Isager www.pkf.name</a:t>
            </a:r>
            <a:endParaRPr lang="da-DK" dirty="0">
              <a:solidFill>
                <a:prstClr val="black">
                  <a:tint val="75000"/>
                </a:prstClr>
              </a:solidFill>
            </a:endParaRPr>
          </a:p>
        </p:txBody>
      </p:sp>
      <p:sp>
        <p:nvSpPr>
          <p:cNvPr id="5" name="Pladsholder til diasnummer 4"/>
          <p:cNvSpPr>
            <a:spLocks noGrp="1"/>
          </p:cNvSpPr>
          <p:nvPr>
            <p:ph type="sldNum" sz="quarter" idx="12"/>
          </p:nvPr>
        </p:nvSpPr>
        <p:spPr/>
        <p:txBody>
          <a:bodyPr/>
          <a:lstStyle/>
          <a:p>
            <a:fld id="{8FCE65AC-5FA7-A442-B9D9-7FA4188F768F}" type="slidenum">
              <a:rPr lang="da-DK" smtClean="0">
                <a:solidFill>
                  <a:prstClr val="black">
                    <a:tint val="75000"/>
                  </a:prstClr>
                </a:solidFill>
              </a:rPr>
              <a:pPr/>
              <a:t>10</a:t>
            </a:fld>
            <a:endParaRPr lang="da-DK" dirty="0">
              <a:solidFill>
                <a:prstClr val="black">
                  <a:tint val="75000"/>
                </a:prstClr>
              </a:solidFill>
            </a:endParaRPr>
          </a:p>
        </p:txBody>
      </p:sp>
    </p:spTree>
    <p:extLst>
      <p:ext uri="{BB962C8B-B14F-4D97-AF65-F5344CB8AC3E}">
        <p14:creationId xmlns:p14="http://schemas.microsoft.com/office/powerpoint/2010/main" val="83012441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ctrTitle" idx="4294967295"/>
          </p:nvPr>
        </p:nvSpPr>
        <p:spPr>
          <a:xfrm>
            <a:off x="685800" y="457200"/>
            <a:ext cx="7772400" cy="533400"/>
          </a:xfrm>
        </p:spPr>
        <p:txBody>
          <a:bodyPr>
            <a:normAutofit fontScale="90000"/>
          </a:bodyPr>
          <a:lstStyle/>
          <a:p>
            <a:pPr>
              <a:defRPr/>
            </a:pPr>
            <a:r>
              <a:rPr lang="da-DK" sz="4000" b="1" dirty="0" err="1" smtClean="0">
                <a:solidFill>
                  <a:srgbClr val="FF6600"/>
                </a:solidFill>
                <a:effectLst>
                  <a:outerShdw blurRad="38100" dist="38100" dir="2700000" algn="tl">
                    <a:srgbClr val="000000"/>
                  </a:outerShdw>
                </a:effectLst>
              </a:rPr>
              <a:t>Sources</a:t>
            </a:r>
            <a:r>
              <a:rPr lang="da-DK" sz="4000" b="1" dirty="0" smtClean="0">
                <a:solidFill>
                  <a:srgbClr val="FF6600"/>
                </a:solidFill>
                <a:effectLst>
                  <a:outerShdw blurRad="38100" dist="38100" dir="2700000" algn="tl">
                    <a:srgbClr val="000000"/>
                  </a:outerShdw>
                </a:effectLst>
              </a:rPr>
              <a:t> of </a:t>
            </a:r>
            <a:r>
              <a:rPr lang="da-DK" sz="4000" b="1" dirty="0" err="1" smtClean="0">
                <a:solidFill>
                  <a:srgbClr val="FF6600"/>
                </a:solidFill>
                <a:effectLst>
                  <a:outerShdw blurRad="38100" dist="38100" dir="2700000" algn="tl">
                    <a:srgbClr val="000000"/>
                  </a:outerShdw>
                </a:effectLst>
              </a:rPr>
              <a:t>behaviour</a:t>
            </a:r>
            <a:endParaRPr lang="da-DK" sz="4000" b="1" dirty="0" smtClean="0">
              <a:solidFill>
                <a:srgbClr val="FF6600"/>
              </a:solidFill>
              <a:effectLst>
                <a:outerShdw blurRad="38100" dist="38100" dir="2700000" algn="tl">
                  <a:srgbClr val="000000"/>
                </a:outerShdw>
              </a:effectLst>
            </a:endParaRPr>
          </a:p>
        </p:txBody>
      </p:sp>
      <p:sp>
        <p:nvSpPr>
          <p:cNvPr id="327683" name="Rectangle 3"/>
          <p:cNvSpPr>
            <a:spLocks noGrp="1" noChangeArrowheads="1"/>
          </p:cNvSpPr>
          <p:nvPr>
            <p:ph type="subTitle" idx="4294967295"/>
          </p:nvPr>
        </p:nvSpPr>
        <p:spPr>
          <a:xfrm>
            <a:off x="1066800" y="1295400"/>
            <a:ext cx="7239000" cy="4800600"/>
          </a:xfrm>
        </p:spPr>
        <p:txBody>
          <a:bodyPr/>
          <a:lstStyle/>
          <a:p>
            <a:pPr marL="0" indent="0">
              <a:buFontTx/>
              <a:buNone/>
              <a:defRPr/>
            </a:pPr>
            <a:endParaRPr lang="da-DK" sz="2400" b="1" dirty="0" smtClean="0">
              <a:solidFill>
                <a:schemeClr val="bg1"/>
              </a:solidFill>
              <a:effectLst>
                <a:outerShdw blurRad="38100" dist="38100" dir="2700000" algn="tl">
                  <a:srgbClr val="000000"/>
                </a:outerShdw>
              </a:effectLst>
            </a:endParaRPr>
          </a:p>
          <a:p>
            <a:pPr marL="0" indent="0">
              <a:buFontTx/>
              <a:buNone/>
              <a:defRPr/>
            </a:pPr>
            <a:endParaRPr lang="da-DK" sz="2400" b="1" dirty="0" smtClean="0">
              <a:solidFill>
                <a:schemeClr val="bg1"/>
              </a:solidFill>
              <a:effectLst>
                <a:outerShdw blurRad="38100" dist="38100" dir="2700000" algn="tl">
                  <a:srgbClr val="000000"/>
                </a:outerShdw>
              </a:effectLst>
            </a:endParaRPr>
          </a:p>
          <a:p>
            <a:pPr marL="0" indent="0">
              <a:buFontTx/>
              <a:buNone/>
              <a:defRPr/>
            </a:pPr>
            <a:endParaRPr lang="da-DK" sz="3600" b="1" dirty="0" smtClean="0">
              <a:solidFill>
                <a:schemeClr val="bg1"/>
              </a:solidFill>
              <a:effectLst>
                <a:outerShdw blurRad="38100" dist="38100" dir="2700000" algn="tl">
                  <a:srgbClr val="000000"/>
                </a:outerShdw>
              </a:effectLst>
            </a:endParaRPr>
          </a:p>
        </p:txBody>
      </p:sp>
      <p:graphicFrame>
        <p:nvGraphicFramePr>
          <p:cNvPr id="15" name="Object 3" descr="Parchment"/>
          <p:cNvGraphicFramePr>
            <a:graphicFrameLocks noChangeAspect="1"/>
          </p:cNvGraphicFramePr>
          <p:nvPr>
            <p:extLst/>
          </p:nvPr>
        </p:nvGraphicFramePr>
        <p:xfrm>
          <a:off x="-1549382" y="-158750"/>
          <a:ext cx="11523644" cy="8412163"/>
        </p:xfrm>
        <a:graphic>
          <a:graphicData uri="http://schemas.openxmlformats.org/presentationml/2006/ole">
            <mc:AlternateContent xmlns:mc="http://schemas.openxmlformats.org/markup-compatibility/2006">
              <mc:Choice xmlns:v="urn:schemas-microsoft-com:vml" Requires="v">
                <p:oleObj spid="_x0000_s54277" name="Bitmap Image" r:id="rId4" imgW="8419048" imgH="5915851" progId="PBrush">
                  <p:embed/>
                </p:oleObj>
              </mc:Choice>
              <mc:Fallback>
                <p:oleObj name="Bitmap Image" r:id="rId4" imgW="8419048" imgH="5915851"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9382" y="-158750"/>
                        <a:ext cx="11523644" cy="8412163"/>
                      </a:xfrm>
                      <a:prstGeom prst="rect">
                        <a:avLst/>
                      </a:prstGeom>
                      <a:blipFill dpi="0" rotWithShape="0">
                        <a:blip r:embed="rId6"/>
                        <a:srcRect/>
                        <a:tile tx="0" ty="0" sx="100000" sy="100000" flip="none" algn="tl"/>
                      </a:blipFill>
                      <a:ln w="38100">
                        <a:solidFill>
                          <a:schemeClr val="tx1"/>
                        </a:solidFill>
                        <a:miter lim="800000"/>
                        <a:headEnd/>
                        <a:tailEnd/>
                      </a:ln>
                      <a:effectLst/>
                      <a:extLst/>
                    </p:spPr>
                  </p:pic>
                </p:oleObj>
              </mc:Fallback>
            </mc:AlternateContent>
          </a:graphicData>
        </a:graphic>
      </p:graphicFrame>
      <p:sp>
        <p:nvSpPr>
          <p:cNvPr id="327685" name="Text Box 5"/>
          <p:cNvSpPr txBox="1">
            <a:spLocks noChangeArrowheads="1"/>
          </p:cNvSpPr>
          <p:nvPr/>
        </p:nvSpPr>
        <p:spPr bwMode="auto">
          <a:xfrm>
            <a:off x="755650" y="4076700"/>
            <a:ext cx="6480175" cy="1241365"/>
          </a:xfrm>
          <a:prstGeom prst="rect">
            <a:avLst/>
          </a:prstGeom>
          <a:noFill/>
          <a:ln w="12700">
            <a:noFill/>
            <a:miter lim="800000"/>
            <a:headEnd type="none" w="sm" len="sm"/>
            <a:tailEnd type="none" w="sm" len="sm"/>
          </a:ln>
        </p:spPr>
        <p:txBody>
          <a:bodyPr>
            <a:spAutoFit/>
          </a:bodyPr>
          <a:lstStyle/>
          <a:p>
            <a:pPr algn="ctr">
              <a:lnSpc>
                <a:spcPct val="50000"/>
              </a:lnSpc>
              <a:spcBef>
                <a:spcPct val="50000"/>
              </a:spcBef>
            </a:pPr>
            <a:r>
              <a:rPr lang="da-DK" sz="2800" i="1" dirty="0" smtClean="0">
                <a:solidFill>
                  <a:srgbClr val="996633"/>
                </a:solidFill>
              </a:rPr>
              <a:t>Gammel hjerne</a:t>
            </a:r>
            <a:r>
              <a:rPr lang="da-DK" sz="2800" dirty="0" smtClean="0">
                <a:solidFill>
                  <a:srgbClr val="996633"/>
                </a:solidFill>
              </a:rPr>
              <a:t>: Følelser, Motiver, </a:t>
            </a:r>
          </a:p>
          <a:p>
            <a:pPr algn="ctr">
              <a:lnSpc>
                <a:spcPct val="50000"/>
              </a:lnSpc>
              <a:spcBef>
                <a:spcPct val="50000"/>
              </a:spcBef>
            </a:pPr>
            <a:r>
              <a:rPr lang="da-DK" sz="2800" dirty="0" smtClean="0">
                <a:solidFill>
                  <a:srgbClr val="996633"/>
                </a:solidFill>
              </a:rPr>
              <a:t>Søgning og etablering af relationer</a:t>
            </a:r>
          </a:p>
          <a:p>
            <a:pPr algn="ctr">
              <a:lnSpc>
                <a:spcPct val="60000"/>
              </a:lnSpc>
              <a:spcBef>
                <a:spcPct val="50000"/>
              </a:spcBef>
            </a:pPr>
            <a:r>
              <a:rPr lang="da-DK" sz="2800" dirty="0" smtClean="0">
                <a:solidFill>
                  <a:srgbClr val="006600"/>
                </a:solidFill>
              </a:rPr>
              <a:t>Medfølelse</a:t>
            </a:r>
            <a:endParaRPr lang="da-DK" sz="2800" dirty="0">
              <a:solidFill>
                <a:srgbClr val="006600"/>
              </a:solidFill>
            </a:endParaRPr>
          </a:p>
        </p:txBody>
      </p:sp>
      <p:sp>
        <p:nvSpPr>
          <p:cNvPr id="510983" name="Text Box 6"/>
          <p:cNvSpPr txBox="1">
            <a:spLocks noChangeArrowheads="1"/>
          </p:cNvSpPr>
          <p:nvPr/>
        </p:nvSpPr>
        <p:spPr bwMode="auto">
          <a:xfrm>
            <a:off x="900113" y="2708275"/>
            <a:ext cx="5976937" cy="954107"/>
          </a:xfrm>
          <a:prstGeom prst="rect">
            <a:avLst/>
          </a:prstGeom>
          <a:noFill/>
          <a:ln w="12700">
            <a:noFill/>
            <a:miter lim="800000"/>
            <a:headEnd type="none" w="sm" len="sm"/>
            <a:tailEnd type="none" w="sm" len="sm"/>
          </a:ln>
        </p:spPr>
        <p:txBody>
          <a:bodyPr>
            <a:spAutoFit/>
          </a:bodyPr>
          <a:lstStyle/>
          <a:p>
            <a:pPr algn="ctr"/>
            <a:r>
              <a:rPr lang="da-DK" sz="2800" i="1" dirty="0">
                <a:solidFill>
                  <a:srgbClr val="0033CC"/>
                </a:solidFill>
              </a:rPr>
              <a:t>Ny hjerne</a:t>
            </a:r>
            <a:r>
              <a:rPr lang="da-DK" sz="2800" dirty="0">
                <a:solidFill>
                  <a:srgbClr val="0033CC"/>
                </a:solidFill>
              </a:rPr>
              <a:t>: Fantasi, </a:t>
            </a:r>
          </a:p>
          <a:p>
            <a:pPr algn="ctr"/>
            <a:r>
              <a:rPr lang="da-DK" sz="2800" dirty="0">
                <a:solidFill>
                  <a:srgbClr val="0033CC"/>
                </a:solidFill>
              </a:rPr>
              <a:t>Planlægning, Rumination, Integration</a:t>
            </a:r>
          </a:p>
        </p:txBody>
      </p:sp>
      <p:sp>
        <p:nvSpPr>
          <p:cNvPr id="510984" name="Text Box 7"/>
          <p:cNvSpPr txBox="1">
            <a:spLocks noChangeArrowheads="1"/>
          </p:cNvSpPr>
          <p:nvPr/>
        </p:nvSpPr>
        <p:spPr bwMode="auto">
          <a:xfrm>
            <a:off x="-541338" y="260350"/>
            <a:ext cx="10009188" cy="412421"/>
          </a:xfrm>
          <a:prstGeom prst="rect">
            <a:avLst/>
          </a:prstGeom>
          <a:noFill/>
          <a:ln w="12700">
            <a:noFill/>
            <a:miter lim="800000"/>
            <a:headEnd type="none" w="sm" len="sm"/>
            <a:tailEnd type="none" w="sm" len="sm"/>
          </a:ln>
        </p:spPr>
        <p:txBody>
          <a:bodyPr>
            <a:spAutoFit/>
          </a:bodyPr>
          <a:lstStyle/>
          <a:p>
            <a:pPr algn="ctr">
              <a:lnSpc>
                <a:spcPct val="65000"/>
              </a:lnSpc>
              <a:spcBef>
                <a:spcPct val="50000"/>
              </a:spcBef>
            </a:pPr>
            <a:r>
              <a:rPr lang="da-DK" sz="3200" dirty="0">
                <a:solidFill>
                  <a:srgbClr val="CC6600"/>
                </a:solidFill>
              </a:rPr>
              <a:t>Vi behøver medfølelse </a:t>
            </a:r>
            <a:r>
              <a:rPr lang="da-DK" sz="3200" dirty="0" smtClean="0">
                <a:solidFill>
                  <a:srgbClr val="CC6600"/>
                </a:solidFill>
              </a:rPr>
              <a:t>med </a:t>
            </a:r>
            <a:r>
              <a:rPr lang="da-DK" sz="3200" dirty="0">
                <a:solidFill>
                  <a:srgbClr val="CC6600"/>
                </a:solidFill>
              </a:rPr>
              <a:t>en meget</a:t>
            </a:r>
            <a:r>
              <a:rPr lang="da-DK" sz="3200" i="1" dirty="0">
                <a:solidFill>
                  <a:srgbClr val="CC6600"/>
                </a:solidFill>
              </a:rPr>
              <a:t> tricky </a:t>
            </a:r>
            <a:r>
              <a:rPr lang="da-DK" sz="3200" dirty="0">
                <a:solidFill>
                  <a:srgbClr val="CC6600"/>
                </a:solidFill>
              </a:rPr>
              <a:t>hjerne</a:t>
            </a:r>
          </a:p>
        </p:txBody>
      </p:sp>
      <p:sp>
        <p:nvSpPr>
          <p:cNvPr id="510985" name="Line 8"/>
          <p:cNvSpPr>
            <a:spLocks noChangeShapeType="1"/>
          </p:cNvSpPr>
          <p:nvPr/>
        </p:nvSpPr>
        <p:spPr bwMode="auto">
          <a:xfrm flipV="1">
            <a:off x="2555875" y="3573463"/>
            <a:ext cx="0" cy="503237"/>
          </a:xfrm>
          <a:prstGeom prst="line">
            <a:avLst/>
          </a:prstGeom>
          <a:noFill/>
          <a:ln w="57150">
            <a:solidFill>
              <a:srgbClr val="996633"/>
            </a:solidFill>
            <a:round/>
            <a:headEnd/>
            <a:tailEnd type="triangle" w="med" len="med"/>
          </a:ln>
        </p:spPr>
        <p:txBody>
          <a:bodyPr/>
          <a:lstStyle/>
          <a:p>
            <a:endParaRPr lang="da-DK" dirty="0">
              <a:solidFill>
                <a:prstClr val="black"/>
              </a:solidFill>
            </a:endParaRPr>
          </a:p>
        </p:txBody>
      </p:sp>
      <p:sp>
        <p:nvSpPr>
          <p:cNvPr id="510986" name="Line 9"/>
          <p:cNvSpPr>
            <a:spLocks noChangeShapeType="1"/>
          </p:cNvSpPr>
          <p:nvPr/>
        </p:nvSpPr>
        <p:spPr bwMode="auto">
          <a:xfrm>
            <a:off x="5292725" y="3573463"/>
            <a:ext cx="0" cy="504825"/>
          </a:xfrm>
          <a:prstGeom prst="line">
            <a:avLst/>
          </a:prstGeom>
          <a:noFill/>
          <a:ln w="57150">
            <a:solidFill>
              <a:srgbClr val="0000CC"/>
            </a:solidFill>
            <a:round/>
            <a:headEnd/>
            <a:tailEnd type="triangle" w="med" len="med"/>
          </a:ln>
        </p:spPr>
        <p:txBody>
          <a:bodyPr/>
          <a:lstStyle/>
          <a:p>
            <a:endParaRPr lang="da-DK" dirty="0">
              <a:solidFill>
                <a:prstClr val="black"/>
              </a:solidFill>
            </a:endParaRPr>
          </a:p>
        </p:txBody>
      </p:sp>
      <p:sp>
        <p:nvSpPr>
          <p:cNvPr id="1793036" name="Text Box 10"/>
          <p:cNvSpPr txBox="1">
            <a:spLocks noChangeArrowheads="1"/>
          </p:cNvSpPr>
          <p:nvPr/>
        </p:nvSpPr>
        <p:spPr bwMode="auto">
          <a:xfrm>
            <a:off x="2627313" y="1773238"/>
            <a:ext cx="3168650" cy="487313"/>
          </a:xfrm>
          <a:prstGeom prst="rect">
            <a:avLst/>
          </a:prstGeom>
          <a:noFill/>
          <a:ln w="9525">
            <a:noFill/>
            <a:miter lim="800000"/>
            <a:headEnd/>
            <a:tailEnd/>
          </a:ln>
        </p:spPr>
        <p:txBody>
          <a:bodyPr>
            <a:spAutoFit/>
          </a:bodyPr>
          <a:lstStyle/>
          <a:p>
            <a:pPr marL="342900" indent="-342900">
              <a:lnSpc>
                <a:spcPct val="90000"/>
              </a:lnSpc>
              <a:spcBef>
                <a:spcPct val="50000"/>
              </a:spcBef>
            </a:pPr>
            <a:r>
              <a:rPr lang="da-DK" sz="2800" i="1" dirty="0" err="1" smtClean="0">
                <a:solidFill>
                  <a:srgbClr val="0066CC"/>
                </a:solidFill>
              </a:rPr>
              <a:t>Mindful</a:t>
            </a:r>
            <a:r>
              <a:rPr lang="da-DK" sz="2800" i="1" dirty="0" smtClean="0">
                <a:solidFill>
                  <a:srgbClr val="0066CC"/>
                </a:solidFill>
              </a:rPr>
              <a:t> hjerne</a:t>
            </a:r>
            <a:endParaRPr lang="da-DK" sz="2800" i="1" dirty="0">
              <a:solidFill>
                <a:srgbClr val="0066CC"/>
              </a:solidFill>
            </a:endParaRPr>
          </a:p>
        </p:txBody>
      </p:sp>
      <p:sp>
        <p:nvSpPr>
          <p:cNvPr id="1793037" name="Line 11"/>
          <p:cNvSpPr>
            <a:spLocks noChangeShapeType="1"/>
          </p:cNvSpPr>
          <p:nvPr/>
        </p:nvSpPr>
        <p:spPr bwMode="auto">
          <a:xfrm flipV="1">
            <a:off x="2987675" y="2205038"/>
            <a:ext cx="0" cy="576262"/>
          </a:xfrm>
          <a:prstGeom prst="line">
            <a:avLst/>
          </a:prstGeom>
          <a:noFill/>
          <a:ln w="57150">
            <a:solidFill>
              <a:srgbClr val="0000FF"/>
            </a:solidFill>
            <a:round/>
            <a:headEnd/>
            <a:tailEnd type="triangle" w="med" len="med"/>
          </a:ln>
        </p:spPr>
        <p:txBody>
          <a:bodyPr/>
          <a:lstStyle/>
          <a:p>
            <a:endParaRPr lang="da-DK" dirty="0">
              <a:solidFill>
                <a:prstClr val="black"/>
              </a:solidFill>
            </a:endParaRPr>
          </a:p>
        </p:txBody>
      </p:sp>
      <p:sp>
        <p:nvSpPr>
          <p:cNvPr id="1793038" name="Line 12"/>
          <p:cNvSpPr>
            <a:spLocks noChangeShapeType="1"/>
          </p:cNvSpPr>
          <p:nvPr/>
        </p:nvSpPr>
        <p:spPr bwMode="auto">
          <a:xfrm>
            <a:off x="4716463" y="2276475"/>
            <a:ext cx="0" cy="576263"/>
          </a:xfrm>
          <a:prstGeom prst="line">
            <a:avLst/>
          </a:prstGeom>
          <a:noFill/>
          <a:ln w="57150">
            <a:solidFill>
              <a:srgbClr val="0099FF"/>
            </a:solidFill>
            <a:round/>
            <a:headEnd/>
            <a:tailEnd type="triangle" w="med" len="med"/>
          </a:ln>
        </p:spPr>
        <p:txBody>
          <a:bodyPr/>
          <a:lstStyle/>
          <a:p>
            <a:endParaRPr lang="da-DK" dirty="0">
              <a:solidFill>
                <a:prstClr val="black"/>
              </a:solidFill>
            </a:endParaRPr>
          </a:p>
        </p:txBody>
      </p:sp>
      <p:sp>
        <p:nvSpPr>
          <p:cNvPr id="1877005" name="Line 13"/>
          <p:cNvSpPr>
            <a:spLocks noChangeShapeType="1"/>
          </p:cNvSpPr>
          <p:nvPr/>
        </p:nvSpPr>
        <p:spPr bwMode="auto">
          <a:xfrm flipH="1">
            <a:off x="5364163" y="4797425"/>
            <a:ext cx="431800" cy="360363"/>
          </a:xfrm>
          <a:prstGeom prst="line">
            <a:avLst/>
          </a:prstGeom>
          <a:noFill/>
          <a:ln w="57150">
            <a:solidFill>
              <a:srgbClr val="008000"/>
            </a:solidFill>
            <a:round/>
            <a:headEnd/>
            <a:tailEnd type="triangle" w="med" len="med"/>
          </a:ln>
        </p:spPr>
        <p:txBody>
          <a:bodyPr/>
          <a:lstStyle/>
          <a:p>
            <a:endParaRPr lang="da-DK" dirty="0">
              <a:solidFill>
                <a:prstClr val="black"/>
              </a:solidFill>
            </a:endParaRPr>
          </a:p>
        </p:txBody>
      </p:sp>
      <p:sp>
        <p:nvSpPr>
          <p:cNvPr id="1877006" name="Line 14"/>
          <p:cNvSpPr>
            <a:spLocks noChangeShapeType="1"/>
          </p:cNvSpPr>
          <p:nvPr/>
        </p:nvSpPr>
        <p:spPr bwMode="auto">
          <a:xfrm flipH="1" flipV="1">
            <a:off x="2124075" y="4797425"/>
            <a:ext cx="576263" cy="287338"/>
          </a:xfrm>
          <a:prstGeom prst="line">
            <a:avLst/>
          </a:prstGeom>
          <a:noFill/>
          <a:ln w="57150">
            <a:solidFill>
              <a:srgbClr val="008000"/>
            </a:solidFill>
            <a:round/>
            <a:headEnd/>
            <a:tailEnd type="triangle" w="med" len="med"/>
          </a:ln>
        </p:spPr>
        <p:txBody>
          <a:bodyPr/>
          <a:lstStyle/>
          <a:p>
            <a:endParaRPr lang="da-DK" dirty="0">
              <a:solidFill>
                <a:prstClr val="black"/>
              </a:solidFill>
            </a:endParaRPr>
          </a:p>
        </p:txBody>
      </p:sp>
      <p:sp>
        <p:nvSpPr>
          <p:cNvPr id="2" name="Rektangel 1"/>
          <p:cNvSpPr/>
          <p:nvPr/>
        </p:nvSpPr>
        <p:spPr>
          <a:xfrm>
            <a:off x="6137491" y="6096000"/>
            <a:ext cx="2510911" cy="369332"/>
          </a:xfrm>
          <a:prstGeom prst="rect">
            <a:avLst/>
          </a:prstGeom>
        </p:spPr>
        <p:txBody>
          <a:bodyPr wrap="none">
            <a:spAutoFit/>
          </a:bodyPr>
          <a:lstStyle/>
          <a:p>
            <a:r>
              <a:rPr lang="da-DK" dirty="0">
                <a:solidFill>
                  <a:srgbClr val="FA8716">
                    <a:lumMod val="75000"/>
                  </a:srgbClr>
                </a:solidFill>
              </a:rPr>
              <a:t>Paul Gilbert </a:t>
            </a:r>
            <a:r>
              <a:rPr lang="da-DK" dirty="0" smtClean="0">
                <a:solidFill>
                  <a:srgbClr val="FA8716">
                    <a:lumMod val="75000"/>
                  </a:srgbClr>
                </a:solidFill>
              </a:rPr>
              <a:t>2013 /Isager</a:t>
            </a:r>
            <a:endParaRPr lang="da-DK" dirty="0">
              <a:solidFill>
                <a:srgbClr val="FA8716">
                  <a:lumMod val="75000"/>
                </a:srgbClr>
              </a:solidFill>
            </a:endParaRPr>
          </a:p>
        </p:txBody>
      </p:sp>
      <p:sp>
        <p:nvSpPr>
          <p:cNvPr id="3" name="Pladsholder til dato 2"/>
          <p:cNvSpPr>
            <a:spLocks noGrp="1"/>
          </p:cNvSpPr>
          <p:nvPr>
            <p:ph type="dt" sz="half" idx="10"/>
          </p:nvPr>
        </p:nvSpPr>
        <p:spPr/>
        <p:txBody>
          <a:bodyPr/>
          <a:lstStyle/>
          <a:p>
            <a:fld id="{CC1368C1-7F15-1742-B496-479D9B226F28}" type="datetime1">
              <a:rPr lang="da-DK" smtClean="0">
                <a:solidFill>
                  <a:prstClr val="black">
                    <a:tint val="75000"/>
                  </a:prstClr>
                </a:solidFill>
              </a:rPr>
              <a:pPr/>
              <a:t>05/10/15</a:t>
            </a:fld>
            <a:endParaRPr lang="da-DK" dirty="0">
              <a:solidFill>
                <a:prstClr val="black">
                  <a:tint val="75000"/>
                </a:prstClr>
              </a:solidFill>
            </a:endParaRPr>
          </a:p>
        </p:txBody>
      </p:sp>
      <p:sp>
        <p:nvSpPr>
          <p:cNvPr id="4" name="Pladsholder til sidefod 3"/>
          <p:cNvSpPr>
            <a:spLocks noGrp="1"/>
          </p:cNvSpPr>
          <p:nvPr>
            <p:ph type="ftr" sz="quarter" idx="11"/>
          </p:nvPr>
        </p:nvSpPr>
        <p:spPr/>
        <p:txBody>
          <a:bodyPr/>
          <a:lstStyle/>
          <a:p>
            <a:r>
              <a:rPr lang="da-DK" dirty="0" smtClean="0">
                <a:solidFill>
                  <a:prstClr val="black">
                    <a:tint val="75000"/>
                  </a:prstClr>
                </a:solidFill>
              </a:rPr>
              <a:t>Lena Højgård Isager </a:t>
            </a:r>
            <a:r>
              <a:rPr lang="da-DK" dirty="0" err="1" smtClean="0">
                <a:solidFill>
                  <a:prstClr val="black">
                    <a:tint val="75000"/>
                  </a:prstClr>
                </a:solidFill>
              </a:rPr>
              <a:t>www.pkf.name</a:t>
            </a:r>
            <a:endParaRPr lang="da-DK" dirty="0">
              <a:solidFill>
                <a:prstClr val="black">
                  <a:tint val="75000"/>
                </a:prstClr>
              </a:solidFill>
            </a:endParaRPr>
          </a:p>
        </p:txBody>
      </p:sp>
      <p:sp>
        <p:nvSpPr>
          <p:cNvPr id="5" name="Pladsholder til diasnummer 4"/>
          <p:cNvSpPr>
            <a:spLocks noGrp="1"/>
          </p:cNvSpPr>
          <p:nvPr>
            <p:ph type="sldNum" sz="quarter" idx="12"/>
          </p:nvPr>
        </p:nvSpPr>
        <p:spPr/>
        <p:txBody>
          <a:bodyPr/>
          <a:lstStyle/>
          <a:p>
            <a:fld id="{8FCE65AC-5FA7-A442-B9D9-7FA4188F768F}" type="slidenum">
              <a:rPr lang="da-DK" smtClean="0">
                <a:solidFill>
                  <a:prstClr val="black">
                    <a:tint val="75000"/>
                  </a:prstClr>
                </a:solidFill>
              </a:rPr>
              <a:pPr/>
              <a:t>11</a:t>
            </a:fld>
            <a:endParaRPr lang="da-DK" dirty="0">
              <a:solidFill>
                <a:prstClr val="black">
                  <a:tint val="75000"/>
                </a:prstClr>
              </a:solidFill>
            </a:endParaRPr>
          </a:p>
        </p:txBody>
      </p:sp>
    </p:spTree>
    <p:extLst>
      <p:ext uri="{BB962C8B-B14F-4D97-AF65-F5344CB8AC3E}">
        <p14:creationId xmlns:p14="http://schemas.microsoft.com/office/powerpoint/2010/main" val="36435117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F7112EAD-49C8-9549-A0BD-E73C3C498E00}" type="datetime1">
              <a:rPr lang="da-DK" smtClean="0">
                <a:solidFill>
                  <a:prstClr val="black">
                    <a:tint val="75000"/>
                  </a:prstClr>
                </a:solidFill>
              </a:rPr>
              <a:pPr/>
              <a:t>05/10/15</a:t>
            </a:fld>
            <a:endParaRPr lang="da-DK" dirty="0">
              <a:solidFill>
                <a:prstClr val="black">
                  <a:tint val="75000"/>
                </a:prstClr>
              </a:solidFill>
            </a:endParaRPr>
          </a:p>
        </p:txBody>
      </p:sp>
      <p:sp>
        <p:nvSpPr>
          <p:cNvPr id="3" name="Pladsholder til sidefod 2"/>
          <p:cNvSpPr>
            <a:spLocks noGrp="1"/>
          </p:cNvSpPr>
          <p:nvPr>
            <p:ph type="ftr" sz="quarter" idx="11"/>
          </p:nvPr>
        </p:nvSpPr>
        <p:spPr/>
        <p:txBody>
          <a:bodyPr/>
          <a:lstStyle/>
          <a:p>
            <a:r>
              <a:rPr lang="da-DK" smtClean="0">
                <a:solidFill>
                  <a:prstClr val="black">
                    <a:tint val="75000"/>
                  </a:prstClr>
                </a:solidFill>
              </a:rPr>
              <a:t>Lena Højgård Isager www.pkf.name</a:t>
            </a:r>
            <a:endParaRPr lang="da-DK" dirty="0">
              <a:solidFill>
                <a:prstClr val="black">
                  <a:tint val="75000"/>
                </a:prstClr>
              </a:solidFill>
            </a:endParaRPr>
          </a:p>
        </p:txBody>
      </p:sp>
      <p:sp>
        <p:nvSpPr>
          <p:cNvPr id="4" name="Pladsholder til diasnummer 3"/>
          <p:cNvSpPr>
            <a:spLocks noGrp="1"/>
          </p:cNvSpPr>
          <p:nvPr>
            <p:ph type="sldNum" sz="quarter" idx="12"/>
          </p:nvPr>
        </p:nvSpPr>
        <p:spPr/>
        <p:txBody>
          <a:bodyPr/>
          <a:lstStyle/>
          <a:p>
            <a:fld id="{8FCE65AC-5FA7-A442-B9D9-7FA4188F768F}" type="slidenum">
              <a:rPr lang="da-DK" smtClean="0">
                <a:solidFill>
                  <a:prstClr val="black">
                    <a:tint val="75000"/>
                  </a:prstClr>
                </a:solidFill>
              </a:rPr>
              <a:pPr/>
              <a:t>12</a:t>
            </a:fld>
            <a:endParaRPr lang="da-DK" dirty="0">
              <a:solidFill>
                <a:prstClr val="black">
                  <a:tint val="75000"/>
                </a:prstClr>
              </a:solidFill>
            </a:endParaRPr>
          </a:p>
        </p:txBody>
      </p:sp>
      <p:pic>
        <p:nvPicPr>
          <p:cNvPr id="5" name="Billede 4" descr="Hjernen indre og ydre stimulus med trang.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830" y="-406706"/>
            <a:ext cx="10817418" cy="7644132"/>
          </a:xfrm>
          <a:prstGeom prst="rect">
            <a:avLst/>
          </a:prstGeom>
        </p:spPr>
      </p:pic>
    </p:spTree>
    <p:extLst>
      <p:ext uri="{BB962C8B-B14F-4D97-AF65-F5344CB8AC3E}">
        <p14:creationId xmlns:p14="http://schemas.microsoft.com/office/powerpoint/2010/main" val="11496036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xfrm>
            <a:off x="435220" y="-163513"/>
            <a:ext cx="7772400" cy="1600201"/>
          </a:xfrm>
        </p:spPr>
        <p:txBody>
          <a:bodyPr rIns="100976"/>
          <a:lstStyle/>
          <a:p>
            <a:pPr marL="36513" eaLnBrk="1" hangingPunct="1"/>
            <a:r>
              <a:rPr lang="en-US" sz="3100" dirty="0" err="1">
                <a:solidFill>
                  <a:srgbClr val="FFFFFF"/>
                </a:solidFill>
                <a:ea typeface="ＭＳ Ｐゴシック" charset="0"/>
                <a:cs typeface="ＭＳ Ｐゴシック" charset="0"/>
              </a:rPr>
              <a:t>Typer</a:t>
            </a:r>
            <a:r>
              <a:rPr lang="en-US" sz="3100" dirty="0">
                <a:solidFill>
                  <a:srgbClr val="FFFFFF"/>
                </a:solidFill>
                <a:ea typeface="ＭＳ Ｐゴシック" charset="0"/>
                <a:cs typeface="ＭＳ Ｐゴシック" charset="0"/>
              </a:rPr>
              <a:t> </a:t>
            </a:r>
            <a:r>
              <a:rPr lang="en-US" sz="3100" dirty="0" err="1">
                <a:solidFill>
                  <a:srgbClr val="FFFFFF"/>
                </a:solidFill>
                <a:ea typeface="ＭＳ Ｐゴシック" charset="0"/>
                <a:cs typeface="ＭＳ Ｐゴシック" charset="0"/>
              </a:rPr>
              <a:t>af</a:t>
            </a:r>
            <a:r>
              <a:rPr lang="en-US" sz="3100" dirty="0">
                <a:solidFill>
                  <a:srgbClr val="FFFFFF"/>
                </a:solidFill>
                <a:ea typeface="ＭＳ Ｐゴシック" charset="0"/>
                <a:cs typeface="ＭＳ Ｐゴシック" charset="0"/>
              </a:rPr>
              <a:t> affektreguleringssystemer</a:t>
            </a:r>
          </a:p>
        </p:txBody>
      </p:sp>
      <p:grpSp>
        <p:nvGrpSpPr>
          <p:cNvPr id="28674" name="Group 2"/>
          <p:cNvGrpSpPr>
            <a:grpSpLocks/>
          </p:cNvGrpSpPr>
          <p:nvPr/>
        </p:nvGrpSpPr>
        <p:grpSpPr bwMode="auto">
          <a:xfrm>
            <a:off x="1143000" y="1600200"/>
            <a:ext cx="2923443" cy="2135188"/>
            <a:chOff x="0" y="0"/>
            <a:chExt cx="4296" cy="2616"/>
          </a:xfrm>
        </p:grpSpPr>
        <p:sp>
          <p:nvSpPr>
            <p:cNvPr id="28691" name="Oval 3"/>
            <p:cNvSpPr>
              <a:spLocks/>
            </p:cNvSpPr>
            <p:nvPr/>
          </p:nvSpPr>
          <p:spPr bwMode="auto">
            <a:xfrm>
              <a:off x="0" y="0"/>
              <a:ext cx="4296" cy="2616"/>
            </a:xfrm>
            <a:prstGeom prst="ellipse">
              <a:avLst/>
            </a:prstGeom>
            <a:solidFill>
              <a:srgbClr val="0033FF"/>
            </a:solidFill>
            <a:ln w="9525">
              <a:solidFill>
                <a:schemeClr val="bg1"/>
              </a:solidFill>
              <a:round/>
              <a:headEnd/>
              <a:tailEnd/>
            </a:ln>
          </p:spPr>
          <p:txBody>
            <a:bodyPr lIns="0" tIns="0" rIns="0" bIns="0"/>
            <a:lstStyle/>
            <a:p>
              <a:endParaRPr lang="da-DK"/>
            </a:p>
          </p:txBody>
        </p:sp>
        <p:sp>
          <p:nvSpPr>
            <p:cNvPr id="28692" name="Rectangle 4"/>
            <p:cNvSpPr>
              <a:spLocks/>
            </p:cNvSpPr>
            <p:nvPr/>
          </p:nvSpPr>
          <p:spPr bwMode="auto">
            <a:xfrm>
              <a:off x="627" y="334"/>
              <a:ext cx="3040" cy="1942"/>
            </a:xfrm>
            <a:prstGeom prst="rect">
              <a:avLst/>
            </a:prstGeom>
            <a:noFill/>
            <a:ln w="12700">
              <a:noFill/>
              <a:miter lim="800000"/>
              <a:headEnd/>
              <a:tailEnd/>
            </a:ln>
            <a:extLst>
              <a:ext uri="{909E8E84-426E-40dd-AFC4-6F175D3DCCD1}">
                <a14:hiddenFill xmlns="" xmlns:a14="http://schemas.microsoft.com/office/drawing/2010/main">
                  <a:solidFill>
                    <a:srgbClr val="FFFFFF"/>
                  </a:solidFill>
                </a14:hiddenFill>
              </a:ext>
            </a:extLst>
          </p:spPr>
          <p:txBody>
            <a:bodyPr wrap="none" lIns="38100" tIns="38100" rIns="115778" bIns="38100" anchor="ctr">
              <a:spAutoFit/>
            </a:bodyPr>
            <a:lstStyle/>
            <a:p>
              <a:pPr marL="17463" algn="ctr"/>
              <a:r>
                <a:rPr lang="da-DK" sz="1400" b="1" dirty="0">
                  <a:solidFill>
                    <a:srgbClr val="C0EDFE"/>
                  </a:solidFill>
                  <a:cs typeface="Comic Sans MS" charset="0"/>
                  <a:sym typeface="Comic Sans MS" charset="0"/>
                </a:rPr>
                <a:t>Tilskyndelses/resurse-</a:t>
              </a:r>
            </a:p>
            <a:p>
              <a:pPr marL="17463" algn="ctr"/>
              <a:r>
                <a:rPr lang="da-DK" sz="1400" b="1" dirty="0">
                  <a:solidFill>
                    <a:srgbClr val="C0EDFE"/>
                  </a:solidFill>
                  <a:cs typeface="Comic Sans MS" charset="0"/>
                  <a:sym typeface="Comic Sans MS" charset="0"/>
                </a:rPr>
                <a:t>fokuseret</a:t>
              </a:r>
            </a:p>
            <a:p>
              <a:pPr marL="17463" algn="ctr"/>
              <a:endParaRPr lang="da-DK" sz="1400" dirty="0">
                <a:solidFill>
                  <a:srgbClr val="C0EDFE"/>
                </a:solidFill>
                <a:cs typeface="Comic Sans MS" charset="0"/>
                <a:sym typeface="Comic Sans MS" charset="0"/>
              </a:endParaRPr>
            </a:p>
            <a:p>
              <a:pPr marL="17463" algn="ctr"/>
              <a:r>
                <a:rPr lang="da-DK" sz="1400" dirty="0">
                  <a:solidFill>
                    <a:srgbClr val="C0EDFE"/>
                  </a:solidFill>
                  <a:cs typeface="Comic Sans MS" charset="0"/>
                  <a:sym typeface="Comic Sans MS" charset="0"/>
                </a:rPr>
                <a:t>At ønske, forfølge, </a:t>
              </a:r>
            </a:p>
            <a:p>
              <a:pPr marL="17463" algn="ctr"/>
              <a:r>
                <a:rPr lang="da-DK" sz="1400" dirty="0">
                  <a:solidFill>
                    <a:srgbClr val="C0EDFE"/>
                  </a:solidFill>
                  <a:cs typeface="Comic Sans MS" charset="0"/>
                  <a:sym typeface="Comic Sans MS" charset="0"/>
                </a:rPr>
                <a:t>opnå og konsumere noget</a:t>
              </a:r>
            </a:p>
            <a:p>
              <a:pPr marL="17463" algn="ctr"/>
              <a:endParaRPr lang="da-DK" sz="1400" dirty="0">
                <a:solidFill>
                  <a:srgbClr val="C0EDFE"/>
                </a:solidFill>
                <a:cs typeface="Comic Sans MS" charset="0"/>
                <a:sym typeface="Comic Sans MS" charset="0"/>
              </a:endParaRPr>
            </a:p>
            <a:p>
              <a:pPr marL="17463" algn="ctr"/>
              <a:r>
                <a:rPr lang="da-DK" sz="1400" dirty="0">
                  <a:solidFill>
                    <a:srgbClr val="C0EDFE"/>
                  </a:solidFill>
                  <a:cs typeface="Comic Sans MS" charset="0"/>
                  <a:sym typeface="Comic Sans MS" charset="0"/>
                </a:rPr>
                <a:t>Aktiverer</a:t>
              </a:r>
            </a:p>
          </p:txBody>
        </p:sp>
      </p:grpSp>
      <p:grpSp>
        <p:nvGrpSpPr>
          <p:cNvPr id="28675" name="Group 5"/>
          <p:cNvGrpSpPr>
            <a:grpSpLocks/>
          </p:cNvGrpSpPr>
          <p:nvPr/>
        </p:nvGrpSpPr>
        <p:grpSpPr bwMode="auto">
          <a:xfrm>
            <a:off x="4762500" y="1600200"/>
            <a:ext cx="3113943" cy="2057400"/>
            <a:chOff x="0" y="0"/>
            <a:chExt cx="4576" cy="2520"/>
          </a:xfrm>
          <a:solidFill>
            <a:srgbClr val="008000"/>
          </a:solidFill>
        </p:grpSpPr>
        <p:sp>
          <p:nvSpPr>
            <p:cNvPr id="28689" name="Oval 6"/>
            <p:cNvSpPr>
              <a:spLocks/>
            </p:cNvSpPr>
            <p:nvPr/>
          </p:nvSpPr>
          <p:spPr bwMode="auto">
            <a:xfrm>
              <a:off x="0" y="0"/>
              <a:ext cx="4576" cy="2520"/>
            </a:xfrm>
            <a:prstGeom prst="ellipse">
              <a:avLst/>
            </a:prstGeom>
            <a:grpFill/>
            <a:ln w="9525">
              <a:solidFill>
                <a:srgbClr val="CCFFCC"/>
              </a:solidFill>
              <a:round/>
              <a:headEnd/>
              <a:tailEnd/>
            </a:ln>
          </p:spPr>
          <p:txBody>
            <a:bodyPr lIns="0" tIns="0" rIns="0" bIns="0"/>
            <a:lstStyle/>
            <a:p>
              <a:endParaRPr lang="da-DK"/>
            </a:p>
          </p:txBody>
        </p:sp>
        <p:sp>
          <p:nvSpPr>
            <p:cNvPr id="28690" name="Rectangle 7"/>
            <p:cNvSpPr>
              <a:spLocks/>
            </p:cNvSpPr>
            <p:nvPr/>
          </p:nvSpPr>
          <p:spPr bwMode="auto">
            <a:xfrm>
              <a:off x="728" y="409"/>
              <a:ext cx="3117" cy="1678"/>
            </a:xfrm>
            <a:prstGeom prst="rect">
              <a:avLst/>
            </a:prstGeom>
            <a:grpFill/>
            <a:ln>
              <a:noFill/>
            </a:ln>
            <a:extLst>
              <a:ext uri="{91240B29-F687-4f45-9708-019B960494DF}">
                <a14:hiddenLine xmlns="" xmlns:a14="http://schemas.microsoft.com/office/drawing/2010/main" w="12700">
                  <a:solidFill>
                    <a:schemeClr val="tx1"/>
                  </a:solidFill>
                  <a:miter lim="800000"/>
                  <a:headEnd/>
                  <a:tailEnd/>
                </a14:hiddenLine>
              </a:ext>
            </a:extLst>
          </p:spPr>
          <p:txBody>
            <a:bodyPr wrap="none" lIns="38100" tIns="38100" rIns="115778" bIns="38100" anchor="ctr">
              <a:spAutoFit/>
            </a:bodyPr>
            <a:lstStyle/>
            <a:p>
              <a:pPr marL="17463" algn="ctr"/>
              <a:r>
                <a:rPr lang="en-US" sz="1400" b="1" dirty="0" err="1">
                  <a:solidFill>
                    <a:srgbClr val="C2E5A6"/>
                  </a:solidFill>
                  <a:cs typeface="Comic Sans MS" charset="0"/>
                  <a:sym typeface="Comic Sans MS" charset="0"/>
                </a:rPr>
                <a:t>Uden-ønsker</a:t>
              </a:r>
              <a:r>
                <a:rPr lang="en-US" sz="1400" b="1" dirty="0">
                  <a:solidFill>
                    <a:srgbClr val="C2E5A6"/>
                  </a:solidFill>
                  <a:cs typeface="Comic Sans MS" charset="0"/>
                  <a:sym typeface="Comic Sans MS" charset="0"/>
                </a:rPr>
                <a:t>/</a:t>
              </a:r>
              <a:r>
                <a:rPr lang="en-US" sz="1400" b="1" dirty="0" err="1">
                  <a:solidFill>
                    <a:srgbClr val="C2E5A6"/>
                  </a:solidFill>
                  <a:cs typeface="Comic Sans MS" charset="0"/>
                  <a:sym typeface="Comic Sans MS" charset="0"/>
                </a:rPr>
                <a:t>tilknytnings</a:t>
              </a:r>
              <a:r>
                <a:rPr lang="en-US" sz="1400" b="1" dirty="0">
                  <a:solidFill>
                    <a:srgbClr val="C2E5A6"/>
                  </a:solidFill>
                  <a:cs typeface="Comic Sans MS" charset="0"/>
                  <a:sym typeface="Comic Sans MS" charset="0"/>
                </a:rPr>
                <a:t>-</a:t>
              </a:r>
            </a:p>
            <a:p>
              <a:pPr marL="17463" algn="ctr"/>
              <a:r>
                <a:rPr lang="en-US" sz="1400" b="1" dirty="0" err="1">
                  <a:solidFill>
                    <a:srgbClr val="C2E5A6"/>
                  </a:solidFill>
                  <a:cs typeface="Comic Sans MS" charset="0"/>
                  <a:sym typeface="Comic Sans MS" charset="0"/>
                </a:rPr>
                <a:t>fokuseret</a:t>
              </a:r>
              <a:endParaRPr lang="en-US" sz="1400" b="1" dirty="0">
                <a:solidFill>
                  <a:srgbClr val="C2E5A6"/>
                </a:solidFill>
                <a:cs typeface="Comic Sans MS" charset="0"/>
                <a:sym typeface="Comic Sans MS" charset="0"/>
              </a:endParaRPr>
            </a:p>
            <a:p>
              <a:pPr marL="17463" algn="ctr"/>
              <a:endParaRPr lang="en-US" sz="1400" dirty="0">
                <a:solidFill>
                  <a:srgbClr val="C2E5A6"/>
                </a:solidFill>
                <a:cs typeface="Comic Sans MS" charset="0"/>
                <a:sym typeface="Comic Sans MS" charset="0"/>
              </a:endParaRPr>
            </a:p>
            <a:p>
              <a:pPr marL="17463" algn="ctr"/>
              <a:r>
                <a:rPr lang="en-US" sz="1400" dirty="0" err="1">
                  <a:solidFill>
                    <a:srgbClr val="C2E5A6"/>
                  </a:solidFill>
                  <a:cs typeface="Comic Sans MS" charset="0"/>
                  <a:sym typeface="Comic Sans MS" charset="0"/>
                </a:rPr>
                <a:t>Tryghed</a:t>
              </a:r>
              <a:r>
                <a:rPr lang="en-US" sz="1400" dirty="0">
                  <a:solidFill>
                    <a:srgbClr val="C2E5A6"/>
                  </a:solidFill>
                  <a:cs typeface="Comic Sans MS" charset="0"/>
                  <a:sym typeface="Comic Sans MS" charset="0"/>
                </a:rPr>
                <a:t> - </a:t>
              </a:r>
              <a:r>
                <a:rPr lang="en-US" sz="1400" dirty="0" err="1">
                  <a:solidFill>
                    <a:srgbClr val="C2E5A6"/>
                  </a:solidFill>
                  <a:cs typeface="Comic Sans MS" charset="0"/>
                  <a:sym typeface="Comic Sans MS" charset="0"/>
                </a:rPr>
                <a:t>venlighed</a:t>
              </a:r>
              <a:endParaRPr lang="en-US" sz="1400" dirty="0">
                <a:solidFill>
                  <a:srgbClr val="C2E5A6"/>
                </a:solidFill>
                <a:cs typeface="Comic Sans MS" charset="0"/>
                <a:sym typeface="Comic Sans MS" charset="0"/>
              </a:endParaRPr>
            </a:p>
            <a:p>
              <a:pPr marL="17463" algn="ctr"/>
              <a:endParaRPr lang="da-DK" sz="1400" dirty="0">
                <a:solidFill>
                  <a:srgbClr val="C2E5A6"/>
                </a:solidFill>
                <a:cs typeface="Comic Sans MS" charset="0"/>
                <a:sym typeface="Comic Sans MS" charset="0"/>
              </a:endParaRPr>
            </a:p>
            <a:p>
              <a:pPr marL="17463" algn="ctr"/>
              <a:r>
                <a:rPr lang="en-US" sz="1400" dirty="0" err="1" smtClean="0">
                  <a:solidFill>
                    <a:srgbClr val="C2E5A6"/>
                  </a:solidFill>
                  <a:cs typeface="Comic Sans MS" charset="0"/>
                  <a:sym typeface="Comic Sans MS" charset="0"/>
                </a:rPr>
                <a:t>Beroliger</a:t>
              </a:r>
              <a:endParaRPr lang="en-US" sz="1400" dirty="0">
                <a:solidFill>
                  <a:srgbClr val="C2E5A6"/>
                </a:solidFill>
                <a:cs typeface="Comic Sans MS" charset="0"/>
                <a:sym typeface="Comic Sans MS" charset="0"/>
              </a:endParaRPr>
            </a:p>
          </p:txBody>
        </p:sp>
      </p:grpSp>
      <p:grpSp>
        <p:nvGrpSpPr>
          <p:cNvPr id="28676" name="Group 8"/>
          <p:cNvGrpSpPr>
            <a:grpSpLocks/>
          </p:cNvGrpSpPr>
          <p:nvPr/>
        </p:nvGrpSpPr>
        <p:grpSpPr bwMode="auto">
          <a:xfrm>
            <a:off x="2971799" y="3886201"/>
            <a:ext cx="2857500" cy="1979613"/>
            <a:chOff x="0" y="0"/>
            <a:chExt cx="4200" cy="2424"/>
          </a:xfrm>
        </p:grpSpPr>
        <p:sp>
          <p:nvSpPr>
            <p:cNvPr id="28687" name="Oval 9"/>
            <p:cNvSpPr>
              <a:spLocks/>
            </p:cNvSpPr>
            <p:nvPr/>
          </p:nvSpPr>
          <p:spPr bwMode="auto">
            <a:xfrm>
              <a:off x="0" y="0"/>
              <a:ext cx="4200" cy="2424"/>
            </a:xfrm>
            <a:prstGeom prst="ellipse">
              <a:avLst/>
            </a:prstGeom>
            <a:solidFill>
              <a:srgbClr val="FF3300"/>
            </a:solidFill>
            <a:ln w="9525">
              <a:solidFill>
                <a:srgbClr val="FBC01E"/>
              </a:solidFill>
              <a:round/>
              <a:headEnd/>
              <a:tailEnd/>
            </a:ln>
          </p:spPr>
          <p:txBody>
            <a:bodyPr lIns="0" tIns="0" rIns="0" bIns="0"/>
            <a:lstStyle/>
            <a:p>
              <a:endParaRPr lang="da-DK"/>
            </a:p>
          </p:txBody>
        </p:sp>
        <p:sp>
          <p:nvSpPr>
            <p:cNvPr id="28688" name="Rectangle 10"/>
            <p:cNvSpPr>
              <a:spLocks/>
            </p:cNvSpPr>
            <p:nvPr/>
          </p:nvSpPr>
          <p:spPr bwMode="auto">
            <a:xfrm>
              <a:off x="120" y="373"/>
              <a:ext cx="3958" cy="16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38100" tIns="38100" rIns="115778" bIns="38100" anchor="ctr">
              <a:spAutoFit/>
            </a:bodyPr>
            <a:lstStyle/>
            <a:p>
              <a:pPr marL="17463" algn="ctr"/>
              <a:r>
                <a:rPr lang="en-US" sz="1400" b="1" dirty="0" err="1">
                  <a:solidFill>
                    <a:srgbClr val="FED1CF"/>
                  </a:solidFill>
                  <a:cs typeface="Comic Sans MS" charset="0"/>
                  <a:sym typeface="Comic Sans MS" charset="0"/>
                </a:rPr>
                <a:t>Trusselsfokuseret</a:t>
              </a:r>
              <a:endParaRPr lang="en-US" sz="1400" b="1" dirty="0">
                <a:solidFill>
                  <a:srgbClr val="FED1CF"/>
                </a:solidFill>
                <a:cs typeface="Comic Sans MS" charset="0"/>
                <a:sym typeface="Comic Sans MS" charset="0"/>
              </a:endParaRPr>
            </a:p>
            <a:p>
              <a:pPr marL="17463" algn="ctr"/>
              <a:endParaRPr lang="en-US" sz="1400" dirty="0">
                <a:solidFill>
                  <a:srgbClr val="FED1CF"/>
                </a:solidFill>
                <a:cs typeface="Comic Sans MS" charset="0"/>
                <a:sym typeface="Comic Sans MS" charset="0"/>
              </a:endParaRPr>
            </a:p>
            <a:p>
              <a:pPr marL="17463" algn="ctr"/>
              <a:r>
                <a:rPr lang="en-US" sz="1400" dirty="0" err="1">
                  <a:solidFill>
                    <a:srgbClr val="FED1CF"/>
                  </a:solidFill>
                  <a:cs typeface="Comic Sans MS" charset="0"/>
                  <a:sym typeface="Comic Sans MS" charset="0"/>
                </a:rPr>
                <a:t>Aktiverer</a:t>
              </a:r>
              <a:r>
                <a:rPr lang="en-US" sz="1400" dirty="0">
                  <a:solidFill>
                    <a:srgbClr val="FED1CF"/>
                  </a:solidFill>
                  <a:cs typeface="Comic Sans MS" charset="0"/>
                  <a:sym typeface="Comic Sans MS" charset="0"/>
                </a:rPr>
                <a:t> </a:t>
              </a:r>
              <a:r>
                <a:rPr lang="en-US" sz="1400" dirty="0" err="1">
                  <a:solidFill>
                    <a:srgbClr val="FED1CF"/>
                  </a:solidFill>
                  <a:cs typeface="Comic Sans MS" charset="0"/>
                  <a:sym typeface="Comic Sans MS" charset="0"/>
                </a:rPr>
                <a:t>søgning</a:t>
              </a:r>
              <a:r>
                <a:rPr lang="en-US" sz="1400" dirty="0">
                  <a:solidFill>
                    <a:srgbClr val="FED1CF"/>
                  </a:solidFill>
                  <a:cs typeface="Comic Sans MS" charset="0"/>
                  <a:sym typeface="Comic Sans MS" charset="0"/>
                </a:rPr>
                <a:t> </a:t>
              </a:r>
              <a:r>
                <a:rPr lang="en-US" sz="1400" dirty="0" err="1">
                  <a:solidFill>
                    <a:srgbClr val="FED1CF"/>
                  </a:solidFill>
                  <a:cs typeface="Comic Sans MS" charset="0"/>
                  <a:sym typeface="Comic Sans MS" charset="0"/>
                </a:rPr>
                <a:t>af</a:t>
              </a:r>
              <a:r>
                <a:rPr lang="en-US" sz="1400" dirty="0">
                  <a:solidFill>
                    <a:srgbClr val="FED1CF"/>
                  </a:solidFill>
                  <a:cs typeface="Comic Sans MS" charset="0"/>
                  <a:sym typeface="Comic Sans MS" charset="0"/>
                </a:rPr>
                <a:t> </a:t>
              </a:r>
              <a:r>
                <a:rPr lang="en-US" sz="1400" dirty="0" err="1">
                  <a:solidFill>
                    <a:srgbClr val="FED1CF"/>
                  </a:solidFill>
                  <a:cs typeface="Comic Sans MS" charset="0"/>
                  <a:sym typeface="Comic Sans MS" charset="0"/>
                </a:rPr>
                <a:t>beskyttelse</a:t>
              </a:r>
              <a:r>
                <a:rPr lang="en-US" sz="1400" dirty="0">
                  <a:solidFill>
                    <a:srgbClr val="FED1CF"/>
                  </a:solidFill>
                  <a:cs typeface="Comic Sans MS" charset="0"/>
                  <a:sym typeface="Comic Sans MS" charset="0"/>
                </a:rPr>
                <a:t> </a:t>
              </a:r>
              <a:r>
                <a:rPr lang="en-US" sz="1400" dirty="0" err="1">
                  <a:solidFill>
                    <a:srgbClr val="FED1CF"/>
                  </a:solidFill>
                  <a:cs typeface="Comic Sans MS" charset="0"/>
                  <a:sym typeface="Comic Sans MS" charset="0"/>
                </a:rPr>
                <a:t>og</a:t>
              </a:r>
              <a:r>
                <a:rPr lang="en-US" sz="1400" dirty="0">
                  <a:solidFill>
                    <a:srgbClr val="FED1CF"/>
                  </a:solidFill>
                  <a:cs typeface="Comic Sans MS" charset="0"/>
                  <a:sym typeface="Comic Sans MS" charset="0"/>
                </a:rPr>
                <a:t> </a:t>
              </a:r>
            </a:p>
            <a:p>
              <a:pPr marL="17463" algn="ctr"/>
              <a:r>
                <a:rPr lang="en-US" sz="1400" dirty="0" err="1">
                  <a:solidFill>
                    <a:srgbClr val="FED1CF"/>
                  </a:solidFill>
                  <a:cs typeface="Comic Sans MS" charset="0"/>
                  <a:sym typeface="Comic Sans MS" charset="0"/>
                </a:rPr>
                <a:t>sikkerhed</a:t>
              </a:r>
              <a:endParaRPr lang="en-US" sz="1400" dirty="0">
                <a:solidFill>
                  <a:srgbClr val="FED1CF"/>
                </a:solidFill>
                <a:cs typeface="Comic Sans MS" charset="0"/>
                <a:sym typeface="Comic Sans MS" charset="0"/>
              </a:endParaRPr>
            </a:p>
            <a:p>
              <a:pPr marL="17463" algn="ctr"/>
              <a:endParaRPr lang="en-US" sz="1400" dirty="0">
                <a:solidFill>
                  <a:srgbClr val="FED1CF"/>
                </a:solidFill>
                <a:cs typeface="Comic Sans MS" charset="0"/>
                <a:sym typeface="Comic Sans MS" charset="0"/>
              </a:endParaRPr>
            </a:p>
            <a:p>
              <a:pPr marL="17463" algn="ctr"/>
              <a:r>
                <a:rPr lang="en-US" sz="1400" dirty="0" err="1">
                  <a:solidFill>
                    <a:srgbClr val="FED1CF"/>
                  </a:solidFill>
                  <a:cs typeface="Comic Sans MS" charset="0"/>
                  <a:sym typeface="Comic Sans MS" charset="0"/>
                </a:rPr>
                <a:t>Aktiverer</a:t>
              </a:r>
              <a:r>
                <a:rPr lang="en-US" sz="1400" dirty="0">
                  <a:solidFill>
                    <a:srgbClr val="FED1CF"/>
                  </a:solidFill>
                  <a:cs typeface="Comic Sans MS" charset="0"/>
                  <a:sym typeface="Comic Sans MS" charset="0"/>
                </a:rPr>
                <a:t> / </a:t>
              </a:r>
              <a:r>
                <a:rPr lang="en-US" sz="1400" dirty="0" err="1">
                  <a:solidFill>
                    <a:srgbClr val="FED1CF"/>
                  </a:solidFill>
                  <a:cs typeface="Comic Sans MS" charset="0"/>
                  <a:sym typeface="Comic Sans MS" charset="0"/>
                </a:rPr>
                <a:t>hæmmer</a:t>
              </a:r>
              <a:endParaRPr lang="en-US" sz="1400" dirty="0">
                <a:solidFill>
                  <a:srgbClr val="FED1CF"/>
                </a:solidFill>
                <a:cs typeface="Comic Sans MS" charset="0"/>
                <a:sym typeface="Comic Sans MS" charset="0"/>
              </a:endParaRPr>
            </a:p>
          </p:txBody>
        </p:sp>
      </p:grpSp>
      <p:sp>
        <p:nvSpPr>
          <p:cNvPr id="28677" name="Line 11"/>
          <p:cNvSpPr>
            <a:spLocks noChangeShapeType="1"/>
          </p:cNvSpPr>
          <p:nvPr/>
        </p:nvSpPr>
        <p:spPr bwMode="auto">
          <a:xfrm>
            <a:off x="4217378" y="2411439"/>
            <a:ext cx="479181" cy="1588"/>
          </a:xfrm>
          <a:prstGeom prst="line">
            <a:avLst/>
          </a:prstGeom>
          <a:noFill/>
          <a:ln w="38100">
            <a:solidFill>
              <a:schemeClr val="bg1"/>
            </a:solidFill>
            <a:round/>
            <a:headEnd/>
            <a:tailEnd type="triangle" w="med" len="med"/>
          </a:ln>
          <a:extLst>
            <a:ext uri="{909E8E84-426E-40dd-AFC4-6F175D3DCCD1}">
              <a14:hiddenFill xmlns="" xmlns:a14="http://schemas.microsoft.com/office/drawing/2010/main">
                <a:noFill/>
              </a14:hiddenFill>
            </a:ext>
          </a:extLst>
        </p:spPr>
        <p:txBody>
          <a:bodyPr lIns="0" tIns="0" rIns="0" bIns="0"/>
          <a:lstStyle/>
          <a:p>
            <a:endParaRPr lang="da-DK"/>
          </a:p>
        </p:txBody>
      </p:sp>
      <p:sp>
        <p:nvSpPr>
          <p:cNvPr id="28678" name="Line 12"/>
          <p:cNvSpPr>
            <a:spLocks noChangeShapeType="1"/>
          </p:cNvSpPr>
          <p:nvPr/>
        </p:nvSpPr>
        <p:spPr bwMode="auto">
          <a:xfrm rot="10800000">
            <a:off x="4191000" y="2617761"/>
            <a:ext cx="457200" cy="1588"/>
          </a:xfrm>
          <a:prstGeom prst="line">
            <a:avLst/>
          </a:prstGeom>
          <a:noFill/>
          <a:ln w="38100">
            <a:solidFill>
              <a:schemeClr val="bg1"/>
            </a:solidFill>
            <a:round/>
            <a:headEnd/>
            <a:tailEnd type="triangle" w="med" len="med"/>
          </a:ln>
          <a:extLst>
            <a:ext uri="{909E8E84-426E-40dd-AFC4-6F175D3DCCD1}">
              <a14:hiddenFill xmlns="" xmlns:a14="http://schemas.microsoft.com/office/drawing/2010/main">
                <a:noFill/>
              </a14:hiddenFill>
            </a:ext>
          </a:extLst>
        </p:spPr>
        <p:txBody>
          <a:bodyPr lIns="0" tIns="0" rIns="0" bIns="0"/>
          <a:lstStyle/>
          <a:p>
            <a:endParaRPr lang="da-DK"/>
          </a:p>
        </p:txBody>
      </p:sp>
      <p:sp>
        <p:nvSpPr>
          <p:cNvPr id="28679" name="Line 13"/>
          <p:cNvSpPr>
            <a:spLocks noChangeShapeType="1"/>
          </p:cNvSpPr>
          <p:nvPr/>
        </p:nvSpPr>
        <p:spPr bwMode="auto">
          <a:xfrm flipH="1">
            <a:off x="5732009" y="3886201"/>
            <a:ext cx="381000" cy="457200"/>
          </a:xfrm>
          <a:prstGeom prst="line">
            <a:avLst/>
          </a:prstGeom>
          <a:noFill/>
          <a:ln w="38100">
            <a:solidFill>
              <a:schemeClr val="bg1"/>
            </a:solidFill>
            <a:round/>
            <a:headEnd/>
            <a:tailEnd type="triangle" w="med" len="med"/>
          </a:ln>
          <a:extLst>
            <a:ext uri="{909E8E84-426E-40dd-AFC4-6F175D3DCCD1}">
              <a14:hiddenFill xmlns="" xmlns:a14="http://schemas.microsoft.com/office/drawing/2010/main">
                <a:noFill/>
              </a14:hiddenFill>
            </a:ext>
          </a:extLst>
        </p:spPr>
        <p:txBody>
          <a:bodyPr lIns="0" tIns="0" rIns="0" bIns="0"/>
          <a:lstStyle/>
          <a:p>
            <a:endParaRPr lang="da-DK"/>
          </a:p>
        </p:txBody>
      </p:sp>
      <p:sp>
        <p:nvSpPr>
          <p:cNvPr id="28680" name="Line 14"/>
          <p:cNvSpPr>
            <a:spLocks noChangeShapeType="1"/>
          </p:cNvSpPr>
          <p:nvPr/>
        </p:nvSpPr>
        <p:spPr bwMode="auto">
          <a:xfrm rot="10800000" flipH="1">
            <a:off x="5600699" y="3808414"/>
            <a:ext cx="228600" cy="306387"/>
          </a:xfrm>
          <a:prstGeom prst="line">
            <a:avLst/>
          </a:prstGeom>
          <a:noFill/>
          <a:ln w="38100">
            <a:solidFill>
              <a:schemeClr val="bg1"/>
            </a:solidFill>
            <a:round/>
            <a:headEnd/>
            <a:tailEnd type="triangle" w="med" len="med"/>
          </a:ln>
          <a:extLst>
            <a:ext uri="{909E8E84-426E-40dd-AFC4-6F175D3DCCD1}">
              <a14:hiddenFill xmlns="" xmlns:a14="http://schemas.microsoft.com/office/drawing/2010/main">
                <a:noFill/>
              </a14:hiddenFill>
            </a:ext>
          </a:extLst>
        </p:spPr>
        <p:txBody>
          <a:bodyPr lIns="0" tIns="0" rIns="0" bIns="0"/>
          <a:lstStyle/>
          <a:p>
            <a:endParaRPr lang="da-DK"/>
          </a:p>
        </p:txBody>
      </p:sp>
      <p:sp>
        <p:nvSpPr>
          <p:cNvPr id="28681" name="Line 15"/>
          <p:cNvSpPr>
            <a:spLocks noChangeShapeType="1"/>
          </p:cNvSpPr>
          <p:nvPr/>
        </p:nvSpPr>
        <p:spPr bwMode="auto">
          <a:xfrm rot="10800000">
            <a:off x="3143929" y="3696494"/>
            <a:ext cx="321656" cy="379414"/>
          </a:xfrm>
          <a:prstGeom prst="line">
            <a:avLst/>
          </a:prstGeom>
          <a:noFill/>
          <a:ln w="38100">
            <a:solidFill>
              <a:schemeClr val="bg1"/>
            </a:solidFill>
            <a:round/>
            <a:headEnd/>
            <a:tailEnd type="triangle" w="med" len="med"/>
          </a:ln>
          <a:extLst>
            <a:ext uri="{909E8E84-426E-40dd-AFC4-6F175D3DCCD1}">
              <a14:hiddenFill xmlns="" xmlns:a14="http://schemas.microsoft.com/office/drawing/2010/main">
                <a:noFill/>
              </a14:hiddenFill>
            </a:ext>
          </a:extLst>
        </p:spPr>
        <p:txBody>
          <a:bodyPr lIns="0" tIns="0" rIns="0" bIns="0"/>
          <a:lstStyle/>
          <a:p>
            <a:endParaRPr lang="da-DK"/>
          </a:p>
        </p:txBody>
      </p:sp>
      <p:sp>
        <p:nvSpPr>
          <p:cNvPr id="28682" name="Line 16"/>
          <p:cNvSpPr>
            <a:spLocks noChangeShapeType="1"/>
          </p:cNvSpPr>
          <p:nvPr/>
        </p:nvSpPr>
        <p:spPr bwMode="auto">
          <a:xfrm>
            <a:off x="2865660" y="3808412"/>
            <a:ext cx="381000" cy="428957"/>
          </a:xfrm>
          <a:prstGeom prst="line">
            <a:avLst/>
          </a:prstGeom>
          <a:noFill/>
          <a:ln w="38100">
            <a:solidFill>
              <a:schemeClr val="bg1"/>
            </a:solidFill>
            <a:round/>
            <a:headEnd/>
            <a:tailEnd type="triangle" w="med" len="med"/>
          </a:ln>
          <a:extLst>
            <a:ext uri="{909E8E84-426E-40dd-AFC4-6F175D3DCCD1}">
              <a14:hiddenFill xmlns="" xmlns:a14="http://schemas.microsoft.com/office/drawing/2010/main">
                <a:noFill/>
              </a14:hiddenFill>
            </a:ext>
          </a:extLst>
        </p:spPr>
        <p:txBody>
          <a:bodyPr lIns="0" tIns="0" rIns="0" bIns="0"/>
          <a:lstStyle/>
          <a:p>
            <a:endParaRPr lang="da-DK"/>
          </a:p>
        </p:txBody>
      </p:sp>
      <p:sp>
        <p:nvSpPr>
          <p:cNvPr id="28683" name="Rectangle 17"/>
          <p:cNvSpPr>
            <a:spLocks/>
          </p:cNvSpPr>
          <p:nvPr/>
        </p:nvSpPr>
        <p:spPr bwMode="auto">
          <a:xfrm>
            <a:off x="5867401" y="5865814"/>
            <a:ext cx="2137393"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38207" bIns="0">
            <a:spAutoFit/>
          </a:bodyPr>
          <a:lstStyle/>
          <a:p>
            <a:pPr marL="36513"/>
            <a:r>
              <a:rPr lang="en-US" sz="1100" dirty="0">
                <a:solidFill>
                  <a:srgbClr val="FFFFFF"/>
                </a:solidFill>
                <a:cs typeface="Comic Sans MS" charset="0"/>
                <a:sym typeface="Comic Sans MS" charset="0"/>
              </a:rPr>
              <a:t>Fra Paul Gilbert 2008 (Isager/</a:t>
            </a:r>
            <a:r>
              <a:rPr lang="en-US" sz="1100" dirty="0" err="1">
                <a:solidFill>
                  <a:srgbClr val="FFFFFF"/>
                </a:solidFill>
                <a:cs typeface="Comic Sans MS" charset="0"/>
                <a:sym typeface="Comic Sans MS" charset="0"/>
              </a:rPr>
              <a:t>Mørch</a:t>
            </a:r>
            <a:r>
              <a:rPr lang="en-US" sz="1100" dirty="0">
                <a:solidFill>
                  <a:srgbClr val="FFFFFF"/>
                </a:solidFill>
                <a:cs typeface="Comic Sans MS" charset="0"/>
                <a:sym typeface="Comic Sans MS" charset="0"/>
              </a:rPr>
              <a:t>)</a:t>
            </a:r>
          </a:p>
        </p:txBody>
      </p:sp>
      <p:sp>
        <p:nvSpPr>
          <p:cNvPr id="28684" name="Rectangle 18"/>
          <p:cNvSpPr>
            <a:spLocks/>
          </p:cNvSpPr>
          <p:nvPr/>
        </p:nvSpPr>
        <p:spPr bwMode="auto">
          <a:xfrm>
            <a:off x="5486400" y="1229017"/>
            <a:ext cx="2032697" cy="200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38207" bIns="0">
            <a:spAutoFit/>
          </a:bodyPr>
          <a:lstStyle/>
          <a:p>
            <a:pPr marL="36513"/>
            <a:r>
              <a:rPr lang="en-US" sz="1300" dirty="0" err="1">
                <a:solidFill>
                  <a:srgbClr val="3F691E"/>
                </a:solidFill>
                <a:cs typeface="Comic Sans MS" charset="0"/>
                <a:sym typeface="Comic Sans MS" charset="0"/>
              </a:rPr>
              <a:t>Tilfredshed</a:t>
            </a:r>
            <a:r>
              <a:rPr lang="en-US" sz="1300" dirty="0">
                <a:solidFill>
                  <a:srgbClr val="3F691E"/>
                </a:solidFill>
                <a:cs typeface="Comic Sans MS" charset="0"/>
                <a:sym typeface="Comic Sans MS" charset="0"/>
              </a:rPr>
              <a:t> / </a:t>
            </a:r>
            <a:r>
              <a:rPr lang="en-US" sz="1300" dirty="0" err="1">
                <a:solidFill>
                  <a:srgbClr val="3F691E"/>
                </a:solidFill>
                <a:cs typeface="Comic Sans MS" charset="0"/>
                <a:sym typeface="Comic Sans MS" charset="0"/>
              </a:rPr>
              <a:t>tryg</a:t>
            </a:r>
            <a:r>
              <a:rPr lang="en-US" sz="1300" dirty="0">
                <a:solidFill>
                  <a:srgbClr val="3F691E"/>
                </a:solidFill>
                <a:cs typeface="Comic Sans MS" charset="0"/>
                <a:sym typeface="Comic Sans MS" charset="0"/>
              </a:rPr>
              <a:t> / </a:t>
            </a:r>
            <a:r>
              <a:rPr lang="en-US" sz="1300" dirty="0" err="1">
                <a:solidFill>
                  <a:srgbClr val="3F691E"/>
                </a:solidFill>
                <a:cs typeface="Comic Sans MS" charset="0"/>
                <a:sym typeface="Comic Sans MS" charset="0"/>
              </a:rPr>
              <a:t>forbundet</a:t>
            </a:r>
            <a:endParaRPr lang="en-US" sz="1300" dirty="0">
              <a:solidFill>
                <a:srgbClr val="3F691E"/>
              </a:solidFill>
              <a:cs typeface="Comic Sans MS" charset="0"/>
              <a:sym typeface="Comic Sans MS" charset="0"/>
            </a:endParaRPr>
          </a:p>
        </p:txBody>
      </p:sp>
      <p:sp>
        <p:nvSpPr>
          <p:cNvPr id="28685" name="Rectangle 19"/>
          <p:cNvSpPr>
            <a:spLocks/>
          </p:cNvSpPr>
          <p:nvPr/>
        </p:nvSpPr>
        <p:spPr bwMode="auto">
          <a:xfrm>
            <a:off x="555381" y="1219201"/>
            <a:ext cx="1969610" cy="200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38207" bIns="0">
            <a:spAutoFit/>
          </a:bodyPr>
          <a:lstStyle/>
          <a:p>
            <a:pPr marL="36513"/>
            <a:r>
              <a:rPr lang="en-US" sz="1300" dirty="0" err="1" smtClean="0">
                <a:solidFill>
                  <a:srgbClr val="003DCC"/>
                </a:solidFill>
                <a:cs typeface="Comic Sans MS" charset="0"/>
                <a:sym typeface="Comic Sans MS" charset="0"/>
              </a:rPr>
              <a:t>Drevet</a:t>
            </a:r>
            <a:r>
              <a:rPr lang="en-US" sz="1300" dirty="0" smtClean="0">
                <a:solidFill>
                  <a:srgbClr val="003DCC"/>
                </a:solidFill>
                <a:cs typeface="Comic Sans MS" charset="0"/>
                <a:sym typeface="Comic Sans MS" charset="0"/>
              </a:rPr>
              <a:t>/ </a:t>
            </a:r>
            <a:r>
              <a:rPr lang="en-US" sz="1300" dirty="0" err="1">
                <a:solidFill>
                  <a:srgbClr val="003DCC"/>
                </a:solidFill>
                <a:cs typeface="Comic Sans MS" charset="0"/>
                <a:sym typeface="Comic Sans MS" charset="0"/>
              </a:rPr>
              <a:t>spænding</a:t>
            </a:r>
            <a:r>
              <a:rPr lang="en-US" sz="1300" dirty="0">
                <a:solidFill>
                  <a:srgbClr val="003DCC"/>
                </a:solidFill>
                <a:cs typeface="Comic Sans MS" charset="0"/>
                <a:sym typeface="Comic Sans MS" charset="0"/>
              </a:rPr>
              <a:t> / </a:t>
            </a:r>
            <a:r>
              <a:rPr lang="en-US" sz="1300" dirty="0" err="1">
                <a:solidFill>
                  <a:srgbClr val="003DCC"/>
                </a:solidFill>
                <a:cs typeface="Comic Sans MS" charset="0"/>
                <a:sym typeface="Comic Sans MS" charset="0"/>
              </a:rPr>
              <a:t>vitalitet</a:t>
            </a:r>
            <a:endParaRPr lang="en-US" sz="1300" dirty="0">
              <a:solidFill>
                <a:srgbClr val="003DCC"/>
              </a:solidFill>
              <a:cs typeface="Comic Sans MS" charset="0"/>
              <a:sym typeface="Comic Sans MS" charset="0"/>
            </a:endParaRPr>
          </a:p>
        </p:txBody>
      </p:sp>
      <p:sp>
        <p:nvSpPr>
          <p:cNvPr id="28686" name="Rectangle 20"/>
          <p:cNvSpPr>
            <a:spLocks/>
          </p:cNvSpPr>
          <p:nvPr/>
        </p:nvSpPr>
        <p:spPr bwMode="auto">
          <a:xfrm>
            <a:off x="3663462" y="6178551"/>
            <a:ext cx="1438459" cy="200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38207" bIns="0">
            <a:spAutoFit/>
          </a:bodyPr>
          <a:lstStyle/>
          <a:p>
            <a:pPr marL="36513"/>
            <a:r>
              <a:rPr lang="en-US" sz="1300">
                <a:solidFill>
                  <a:srgbClr val="FF2712"/>
                </a:solidFill>
                <a:cs typeface="Comic Sans MS" charset="0"/>
                <a:sym typeface="Comic Sans MS" charset="0"/>
              </a:rPr>
              <a:t>Vrede / angst / afsky</a:t>
            </a:r>
          </a:p>
        </p:txBody>
      </p:sp>
      <p:sp>
        <p:nvSpPr>
          <p:cNvPr id="2" name="Pladsholder til dato 1"/>
          <p:cNvSpPr>
            <a:spLocks noGrp="1"/>
          </p:cNvSpPr>
          <p:nvPr>
            <p:ph type="dt" sz="half" idx="10"/>
          </p:nvPr>
        </p:nvSpPr>
        <p:spPr/>
        <p:txBody>
          <a:bodyPr/>
          <a:lstStyle/>
          <a:p>
            <a:fld id="{FC90045C-89E5-E946-8A7A-A5DF8453308D}" type="datetime1">
              <a:rPr lang="da-DK" smtClean="0">
                <a:solidFill>
                  <a:srgbClr val="FFFFFF"/>
                </a:solidFill>
                <a:latin typeface="Calibri"/>
              </a:rPr>
              <a:t>05/10/15</a:t>
            </a:fld>
            <a:endParaRPr lang="da-DK" dirty="0">
              <a:solidFill>
                <a:srgbClr val="FFFFFF"/>
              </a:solidFill>
              <a:latin typeface="Calibri"/>
            </a:endParaRPr>
          </a:p>
        </p:txBody>
      </p:sp>
      <p:sp>
        <p:nvSpPr>
          <p:cNvPr id="3" name="Pladsholder til sidefod 2"/>
          <p:cNvSpPr>
            <a:spLocks noGrp="1"/>
          </p:cNvSpPr>
          <p:nvPr>
            <p:ph type="ftr" sz="quarter" idx="11"/>
          </p:nvPr>
        </p:nvSpPr>
        <p:spPr/>
        <p:txBody>
          <a:bodyPr/>
          <a:lstStyle/>
          <a:p>
            <a:r>
              <a:rPr lang="da-DK" smtClean="0">
                <a:solidFill>
                  <a:srgbClr val="FFFFFF"/>
                </a:solidFill>
                <a:latin typeface="Calibri"/>
              </a:rPr>
              <a:t>Lena Højgård Isager www.pkf.name</a:t>
            </a:r>
            <a:endParaRPr lang="da-DK" dirty="0">
              <a:solidFill>
                <a:srgbClr val="FFFFFF"/>
              </a:solidFill>
              <a:latin typeface="Calibri"/>
            </a:endParaRPr>
          </a:p>
        </p:txBody>
      </p:sp>
      <p:sp>
        <p:nvSpPr>
          <p:cNvPr id="4" name="Pladsholder til diasnummer 3"/>
          <p:cNvSpPr>
            <a:spLocks noGrp="1"/>
          </p:cNvSpPr>
          <p:nvPr>
            <p:ph type="sldNum" sz="quarter" idx="12"/>
          </p:nvPr>
        </p:nvSpPr>
        <p:spPr/>
        <p:txBody>
          <a:bodyPr/>
          <a:lstStyle/>
          <a:p>
            <a:fld id="{8FCE65AC-5FA7-A442-B9D9-7FA4188F768F}" type="slidenum">
              <a:rPr lang="da-DK" smtClean="0">
                <a:solidFill>
                  <a:srgbClr val="FFFFFF"/>
                </a:solidFill>
                <a:latin typeface="Calibri"/>
              </a:rPr>
              <a:pPr/>
              <a:t>13</a:t>
            </a:fld>
            <a:endParaRPr lang="da-DK" dirty="0">
              <a:solidFill>
                <a:srgbClr val="FFFFFF"/>
              </a:solidFill>
              <a:latin typeface="Calibri"/>
            </a:endParaRPr>
          </a:p>
        </p:txBody>
      </p:sp>
    </p:spTree>
    <p:extLst>
      <p:ext uri="{BB962C8B-B14F-4D97-AF65-F5344CB8AC3E}">
        <p14:creationId xmlns:p14="http://schemas.microsoft.com/office/powerpoint/2010/main" val="18778166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xfrm>
            <a:off x="435220" y="-163513"/>
            <a:ext cx="7772400" cy="1600201"/>
          </a:xfrm>
        </p:spPr>
        <p:txBody>
          <a:bodyPr rIns="100976"/>
          <a:lstStyle/>
          <a:p>
            <a:pPr marL="36513"/>
            <a:r>
              <a:rPr lang="en-US" sz="3100" dirty="0" err="1" smtClean="0">
                <a:solidFill>
                  <a:srgbClr val="FFFFFF"/>
                </a:solidFill>
                <a:ea typeface="ＭＳ Ｐゴシック" charset="0"/>
                <a:cs typeface="ＭＳ Ｐゴシック" charset="0"/>
              </a:rPr>
              <a:t>Motivationssystemer</a:t>
            </a:r>
            <a:endParaRPr lang="en-US" sz="3100" dirty="0">
              <a:solidFill>
                <a:srgbClr val="FFFFFF"/>
              </a:solidFill>
              <a:ea typeface="ＭＳ Ｐゴシック" charset="0"/>
              <a:cs typeface="ＭＳ Ｐゴシック" charset="0"/>
            </a:endParaRPr>
          </a:p>
        </p:txBody>
      </p:sp>
      <p:grpSp>
        <p:nvGrpSpPr>
          <p:cNvPr id="28674" name="Group 2"/>
          <p:cNvGrpSpPr>
            <a:grpSpLocks/>
          </p:cNvGrpSpPr>
          <p:nvPr/>
        </p:nvGrpSpPr>
        <p:grpSpPr bwMode="auto">
          <a:xfrm>
            <a:off x="1143000" y="1600200"/>
            <a:ext cx="2923443" cy="2135188"/>
            <a:chOff x="0" y="0"/>
            <a:chExt cx="4296" cy="2616"/>
          </a:xfrm>
        </p:grpSpPr>
        <p:sp>
          <p:nvSpPr>
            <p:cNvPr id="28691" name="Oval 3"/>
            <p:cNvSpPr>
              <a:spLocks/>
            </p:cNvSpPr>
            <p:nvPr/>
          </p:nvSpPr>
          <p:spPr bwMode="auto">
            <a:xfrm>
              <a:off x="0" y="0"/>
              <a:ext cx="4296" cy="2616"/>
            </a:xfrm>
            <a:prstGeom prst="ellipse">
              <a:avLst/>
            </a:prstGeom>
            <a:solidFill>
              <a:srgbClr val="0033FF"/>
            </a:solidFill>
            <a:ln w="9525">
              <a:solidFill>
                <a:srgbClr val="76B6F2"/>
              </a:solidFill>
              <a:round/>
              <a:headEnd/>
              <a:tailEnd/>
            </a:ln>
          </p:spPr>
          <p:txBody>
            <a:bodyPr lIns="0" tIns="0" rIns="0" bIns="0"/>
            <a:lstStyle/>
            <a:p>
              <a:endParaRPr lang="da-DK"/>
            </a:p>
          </p:txBody>
        </p:sp>
        <p:sp>
          <p:nvSpPr>
            <p:cNvPr id="28692" name="Rectangle 4"/>
            <p:cNvSpPr>
              <a:spLocks/>
            </p:cNvSpPr>
            <p:nvPr/>
          </p:nvSpPr>
          <p:spPr bwMode="auto">
            <a:xfrm>
              <a:off x="216" y="993"/>
              <a:ext cx="3865" cy="6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38100" tIns="38100" rIns="115778" bIns="38100" anchor="ctr">
              <a:spAutoFit/>
            </a:bodyPr>
            <a:lstStyle/>
            <a:p>
              <a:pPr marL="17463" algn="ctr"/>
              <a:r>
                <a:rPr lang="da-DK" sz="1400" b="1" dirty="0" smtClean="0">
                  <a:solidFill>
                    <a:srgbClr val="C0EDFE"/>
                  </a:solidFill>
                  <a:cs typeface="Comic Sans MS" charset="0"/>
                  <a:sym typeface="Comic Sans MS" charset="0"/>
                </a:rPr>
                <a:t>At nå et mål</a:t>
              </a:r>
            </a:p>
            <a:p>
              <a:pPr marL="17463" algn="ctr"/>
              <a:r>
                <a:rPr lang="da-DK" sz="1400" b="1" dirty="0" smtClean="0">
                  <a:solidFill>
                    <a:srgbClr val="C0EDFE"/>
                  </a:solidFill>
                  <a:cs typeface="Comic Sans MS" charset="0"/>
                  <a:sym typeface="Comic Sans MS" charset="0"/>
                </a:rPr>
                <a:t>At gå efter det man er optaget af</a:t>
              </a:r>
              <a:endParaRPr lang="da-DK" sz="1400" dirty="0">
                <a:solidFill>
                  <a:srgbClr val="C0EDFE"/>
                </a:solidFill>
                <a:cs typeface="Comic Sans MS" charset="0"/>
                <a:sym typeface="Comic Sans MS" charset="0"/>
              </a:endParaRPr>
            </a:p>
          </p:txBody>
        </p:sp>
      </p:grpSp>
      <p:grpSp>
        <p:nvGrpSpPr>
          <p:cNvPr id="28675" name="Group 5"/>
          <p:cNvGrpSpPr>
            <a:grpSpLocks/>
          </p:cNvGrpSpPr>
          <p:nvPr/>
        </p:nvGrpSpPr>
        <p:grpSpPr bwMode="auto">
          <a:xfrm>
            <a:off x="4762500" y="1600200"/>
            <a:ext cx="3242556" cy="2057400"/>
            <a:chOff x="0" y="0"/>
            <a:chExt cx="4765" cy="2520"/>
          </a:xfrm>
          <a:solidFill>
            <a:srgbClr val="008000"/>
          </a:solidFill>
        </p:grpSpPr>
        <p:sp>
          <p:nvSpPr>
            <p:cNvPr id="28689" name="Oval 6"/>
            <p:cNvSpPr>
              <a:spLocks/>
            </p:cNvSpPr>
            <p:nvPr/>
          </p:nvSpPr>
          <p:spPr bwMode="auto">
            <a:xfrm>
              <a:off x="0" y="0"/>
              <a:ext cx="4576" cy="2520"/>
            </a:xfrm>
            <a:prstGeom prst="ellipse">
              <a:avLst/>
            </a:prstGeom>
            <a:grpFill/>
            <a:ln w="9525">
              <a:solidFill>
                <a:srgbClr val="CCFFCC"/>
              </a:solidFill>
              <a:round/>
              <a:headEnd/>
              <a:tailEnd/>
            </a:ln>
          </p:spPr>
          <p:txBody>
            <a:bodyPr lIns="0" tIns="0" rIns="0" bIns="0"/>
            <a:lstStyle/>
            <a:p>
              <a:endParaRPr lang="da-DK"/>
            </a:p>
          </p:txBody>
        </p:sp>
        <p:sp>
          <p:nvSpPr>
            <p:cNvPr id="28690" name="Rectangle 7"/>
            <p:cNvSpPr>
              <a:spLocks/>
            </p:cNvSpPr>
            <p:nvPr/>
          </p:nvSpPr>
          <p:spPr bwMode="auto">
            <a:xfrm>
              <a:off x="360" y="673"/>
              <a:ext cx="4405" cy="1150"/>
            </a:xfrm>
            <a:prstGeom prst="rect">
              <a:avLst/>
            </a:prstGeom>
            <a:noFill/>
            <a:ln>
              <a:noFill/>
            </a:ln>
            <a:extLst>
              <a:ext uri="{91240B29-F687-4f45-9708-019B960494DF}">
                <a14:hiddenLine xmlns="" xmlns:a14="http://schemas.microsoft.com/office/drawing/2010/main" w="12700">
                  <a:solidFill>
                    <a:schemeClr val="tx1"/>
                  </a:solidFill>
                  <a:miter lim="800000"/>
                  <a:headEnd/>
                  <a:tailEnd/>
                </a14:hiddenLine>
              </a:ext>
            </a:extLst>
          </p:spPr>
          <p:txBody>
            <a:bodyPr wrap="square" lIns="38100" tIns="38100" rIns="115778" bIns="38100" anchor="ctr">
              <a:spAutoFit/>
            </a:bodyPr>
            <a:lstStyle/>
            <a:p>
              <a:pPr marL="17463"/>
              <a:r>
                <a:rPr lang="da-DK" sz="1400" b="1" dirty="0" smtClean="0">
                  <a:solidFill>
                    <a:srgbClr val="C2E5A6"/>
                  </a:solidFill>
                  <a:cs typeface="Comic Sans MS" charset="0"/>
                  <a:sym typeface="Comic Sans MS" charset="0"/>
                </a:rPr>
                <a:t>At være en del af fællesskabet</a:t>
              </a:r>
            </a:p>
            <a:p>
              <a:pPr marL="17463"/>
              <a:r>
                <a:rPr lang="da-DK" sz="1400" b="1" dirty="0" smtClean="0">
                  <a:solidFill>
                    <a:srgbClr val="C2E5A6"/>
                  </a:solidFill>
                  <a:cs typeface="Comic Sans MS" charset="0"/>
                  <a:sym typeface="Comic Sans MS" charset="0"/>
                </a:rPr>
                <a:t>Motivation til at  lindre egen og andres lidelse</a:t>
              </a:r>
            </a:p>
            <a:p>
              <a:pPr marL="17463"/>
              <a:r>
                <a:rPr lang="da-DK" sz="1400" b="1" dirty="0" smtClean="0">
                  <a:solidFill>
                    <a:srgbClr val="C2E5A6"/>
                  </a:solidFill>
                  <a:cs typeface="Comic Sans MS" charset="0"/>
                  <a:sym typeface="Comic Sans MS" charset="0"/>
                </a:rPr>
                <a:t>Imødekomme egne og andres behov</a:t>
              </a:r>
              <a:endParaRPr lang="en-US" sz="1400" dirty="0">
                <a:solidFill>
                  <a:srgbClr val="C2E5A6"/>
                </a:solidFill>
                <a:cs typeface="Comic Sans MS" charset="0"/>
                <a:sym typeface="Comic Sans MS" charset="0"/>
              </a:endParaRPr>
            </a:p>
          </p:txBody>
        </p:sp>
      </p:grpSp>
      <p:grpSp>
        <p:nvGrpSpPr>
          <p:cNvPr id="28676" name="Group 8"/>
          <p:cNvGrpSpPr>
            <a:grpSpLocks/>
          </p:cNvGrpSpPr>
          <p:nvPr/>
        </p:nvGrpSpPr>
        <p:grpSpPr bwMode="auto">
          <a:xfrm>
            <a:off x="2971799" y="3886201"/>
            <a:ext cx="2857500" cy="1979613"/>
            <a:chOff x="0" y="0"/>
            <a:chExt cx="4200" cy="2424"/>
          </a:xfrm>
        </p:grpSpPr>
        <p:sp>
          <p:nvSpPr>
            <p:cNvPr id="28687" name="Oval 9"/>
            <p:cNvSpPr>
              <a:spLocks/>
            </p:cNvSpPr>
            <p:nvPr/>
          </p:nvSpPr>
          <p:spPr bwMode="auto">
            <a:xfrm>
              <a:off x="0" y="0"/>
              <a:ext cx="4200" cy="2424"/>
            </a:xfrm>
            <a:prstGeom prst="ellipse">
              <a:avLst/>
            </a:prstGeom>
            <a:solidFill>
              <a:srgbClr val="FF3300"/>
            </a:solidFill>
            <a:ln w="9525">
              <a:solidFill>
                <a:srgbClr val="FBC01E"/>
              </a:solidFill>
              <a:round/>
              <a:headEnd/>
              <a:tailEnd/>
            </a:ln>
          </p:spPr>
          <p:txBody>
            <a:bodyPr lIns="0" tIns="0" rIns="0" bIns="0"/>
            <a:lstStyle/>
            <a:p>
              <a:endParaRPr lang="da-DK"/>
            </a:p>
          </p:txBody>
        </p:sp>
        <p:sp>
          <p:nvSpPr>
            <p:cNvPr id="28688" name="Rectangle 10"/>
            <p:cNvSpPr>
              <a:spLocks/>
            </p:cNvSpPr>
            <p:nvPr/>
          </p:nvSpPr>
          <p:spPr bwMode="auto">
            <a:xfrm>
              <a:off x="616" y="636"/>
              <a:ext cx="2965" cy="11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38100" tIns="38100" rIns="115778" bIns="38100" anchor="ctr">
              <a:spAutoFit/>
            </a:bodyPr>
            <a:lstStyle/>
            <a:p>
              <a:pPr marL="17463" algn="ctr"/>
              <a:r>
                <a:rPr lang="en-US" sz="1400" b="1" dirty="0" smtClean="0">
                  <a:solidFill>
                    <a:srgbClr val="FED1CF"/>
                  </a:solidFill>
                  <a:cs typeface="Comic Sans MS" charset="0"/>
                  <a:sym typeface="Comic Sans MS" charset="0"/>
                </a:rPr>
                <a:t>At </a:t>
              </a:r>
              <a:r>
                <a:rPr lang="en-US" sz="1400" b="1" dirty="0" err="1" smtClean="0">
                  <a:solidFill>
                    <a:srgbClr val="FED1CF"/>
                  </a:solidFill>
                  <a:cs typeface="Comic Sans MS" charset="0"/>
                  <a:sym typeface="Comic Sans MS" charset="0"/>
                </a:rPr>
                <a:t>komme</a:t>
              </a:r>
              <a:r>
                <a:rPr lang="en-US" sz="1400" b="1" dirty="0" smtClean="0">
                  <a:solidFill>
                    <a:srgbClr val="FED1CF"/>
                  </a:solidFill>
                  <a:cs typeface="Comic Sans MS" charset="0"/>
                  <a:sym typeface="Comic Sans MS" charset="0"/>
                </a:rPr>
                <a:t> </a:t>
              </a:r>
              <a:r>
                <a:rPr lang="en-US" sz="1400" b="1" dirty="0" err="1" smtClean="0">
                  <a:solidFill>
                    <a:srgbClr val="FED1CF"/>
                  </a:solidFill>
                  <a:cs typeface="Comic Sans MS" charset="0"/>
                  <a:sym typeface="Comic Sans MS" charset="0"/>
                </a:rPr>
                <a:t>i</a:t>
              </a:r>
              <a:r>
                <a:rPr lang="en-US" sz="1400" b="1" dirty="0" smtClean="0">
                  <a:solidFill>
                    <a:srgbClr val="FED1CF"/>
                  </a:solidFill>
                  <a:cs typeface="Comic Sans MS" charset="0"/>
                  <a:sym typeface="Comic Sans MS" charset="0"/>
                </a:rPr>
                <a:t> </a:t>
              </a:r>
              <a:r>
                <a:rPr lang="en-US" sz="1400" b="1" dirty="0" err="1" smtClean="0">
                  <a:solidFill>
                    <a:srgbClr val="FED1CF"/>
                  </a:solidFill>
                  <a:cs typeface="Comic Sans MS" charset="0"/>
                  <a:sym typeface="Comic Sans MS" charset="0"/>
                </a:rPr>
                <a:t>sikkerhed</a:t>
              </a:r>
              <a:endParaRPr lang="en-US" sz="1400" b="1" dirty="0" smtClean="0">
                <a:solidFill>
                  <a:srgbClr val="FED1CF"/>
                </a:solidFill>
                <a:cs typeface="Comic Sans MS" charset="0"/>
                <a:sym typeface="Comic Sans MS" charset="0"/>
              </a:endParaRPr>
            </a:p>
            <a:p>
              <a:pPr marL="17463" algn="ctr"/>
              <a:r>
                <a:rPr lang="en-US" sz="1400" b="1" dirty="0" smtClean="0">
                  <a:solidFill>
                    <a:srgbClr val="FED1CF"/>
                  </a:solidFill>
                  <a:cs typeface="Comic Sans MS" charset="0"/>
                  <a:sym typeface="Comic Sans MS" charset="0"/>
                </a:rPr>
                <a:t>At </a:t>
              </a:r>
              <a:r>
                <a:rPr lang="en-US" sz="1400" b="1" dirty="0" err="1" smtClean="0">
                  <a:solidFill>
                    <a:srgbClr val="FED1CF"/>
                  </a:solidFill>
                  <a:cs typeface="Comic Sans MS" charset="0"/>
                  <a:sym typeface="Comic Sans MS" charset="0"/>
                </a:rPr>
                <a:t>kæmpe</a:t>
              </a:r>
              <a:endParaRPr lang="en-US" sz="1400" b="1" dirty="0" smtClean="0">
                <a:solidFill>
                  <a:srgbClr val="FED1CF"/>
                </a:solidFill>
                <a:cs typeface="Comic Sans MS" charset="0"/>
                <a:sym typeface="Comic Sans MS" charset="0"/>
              </a:endParaRPr>
            </a:p>
            <a:p>
              <a:pPr marL="17463" algn="ctr"/>
              <a:r>
                <a:rPr lang="en-US" sz="1400" b="1" dirty="0" smtClean="0">
                  <a:solidFill>
                    <a:srgbClr val="FED1CF"/>
                  </a:solidFill>
                  <a:cs typeface="Comic Sans MS" charset="0"/>
                  <a:sym typeface="Comic Sans MS" charset="0"/>
                </a:rPr>
                <a:t>At </a:t>
              </a:r>
              <a:r>
                <a:rPr lang="en-US" sz="1400" b="1" dirty="0" err="1" smtClean="0">
                  <a:solidFill>
                    <a:srgbClr val="FED1CF"/>
                  </a:solidFill>
                  <a:cs typeface="Comic Sans MS" charset="0"/>
                  <a:sym typeface="Comic Sans MS" charset="0"/>
                </a:rPr>
                <a:t>komme</a:t>
              </a:r>
              <a:r>
                <a:rPr lang="en-US" sz="1400" b="1" dirty="0" smtClean="0">
                  <a:solidFill>
                    <a:srgbClr val="FED1CF"/>
                  </a:solidFill>
                  <a:cs typeface="Comic Sans MS" charset="0"/>
                  <a:sym typeface="Comic Sans MS" charset="0"/>
                </a:rPr>
                <a:t> </a:t>
              </a:r>
              <a:r>
                <a:rPr lang="en-US" sz="1400" b="1" dirty="0" err="1" smtClean="0">
                  <a:solidFill>
                    <a:srgbClr val="FED1CF"/>
                  </a:solidFill>
                  <a:cs typeface="Comic Sans MS" charset="0"/>
                  <a:sym typeface="Comic Sans MS" charset="0"/>
                </a:rPr>
                <a:t>væk</a:t>
              </a:r>
              <a:endParaRPr lang="en-US" sz="1400" b="1" dirty="0" smtClean="0">
                <a:solidFill>
                  <a:srgbClr val="FED1CF"/>
                </a:solidFill>
                <a:cs typeface="Comic Sans MS" charset="0"/>
                <a:sym typeface="Comic Sans MS" charset="0"/>
              </a:endParaRPr>
            </a:p>
            <a:p>
              <a:pPr marL="17463" algn="ctr"/>
              <a:r>
                <a:rPr lang="en-US" sz="1400" b="1" dirty="0" smtClean="0">
                  <a:solidFill>
                    <a:srgbClr val="FED1CF"/>
                  </a:solidFill>
                  <a:cs typeface="Comic Sans MS" charset="0"/>
                  <a:sym typeface="Comic Sans MS" charset="0"/>
                </a:rPr>
                <a:t>At </a:t>
              </a:r>
              <a:r>
                <a:rPr lang="en-US" sz="1400" b="1" dirty="0" err="1" smtClean="0">
                  <a:solidFill>
                    <a:srgbClr val="FED1CF"/>
                  </a:solidFill>
                  <a:cs typeface="Comic Sans MS" charset="0"/>
                  <a:sym typeface="Comic Sans MS" charset="0"/>
                </a:rPr>
                <a:t>undgå</a:t>
              </a:r>
              <a:r>
                <a:rPr lang="en-US" sz="1400" b="1" dirty="0" smtClean="0">
                  <a:solidFill>
                    <a:srgbClr val="FED1CF"/>
                  </a:solidFill>
                  <a:cs typeface="Comic Sans MS" charset="0"/>
                  <a:sym typeface="Comic Sans MS" charset="0"/>
                </a:rPr>
                <a:t> / </a:t>
              </a:r>
              <a:r>
                <a:rPr lang="en-US" sz="1400" b="1" dirty="0" err="1" smtClean="0">
                  <a:solidFill>
                    <a:srgbClr val="FED1CF"/>
                  </a:solidFill>
                  <a:cs typeface="Comic Sans MS" charset="0"/>
                  <a:sym typeface="Comic Sans MS" charset="0"/>
                </a:rPr>
                <a:t>lægge</a:t>
              </a:r>
              <a:r>
                <a:rPr lang="en-US" sz="1400" b="1" dirty="0" smtClean="0">
                  <a:solidFill>
                    <a:srgbClr val="FED1CF"/>
                  </a:solidFill>
                  <a:cs typeface="Comic Sans MS" charset="0"/>
                  <a:sym typeface="Comic Sans MS" charset="0"/>
                </a:rPr>
                <a:t> sig </a:t>
              </a:r>
              <a:r>
                <a:rPr lang="en-US" sz="1400" b="1" dirty="0" err="1" smtClean="0">
                  <a:solidFill>
                    <a:srgbClr val="FED1CF"/>
                  </a:solidFill>
                  <a:cs typeface="Comic Sans MS" charset="0"/>
                  <a:sym typeface="Comic Sans MS" charset="0"/>
                </a:rPr>
                <a:t>død</a:t>
              </a:r>
              <a:endParaRPr lang="en-US" sz="1400" dirty="0">
                <a:solidFill>
                  <a:srgbClr val="FED1CF"/>
                </a:solidFill>
                <a:cs typeface="Comic Sans MS" charset="0"/>
                <a:sym typeface="Comic Sans MS" charset="0"/>
              </a:endParaRPr>
            </a:p>
          </p:txBody>
        </p:sp>
      </p:grpSp>
      <p:sp>
        <p:nvSpPr>
          <p:cNvPr id="28677" name="Line 11"/>
          <p:cNvSpPr>
            <a:spLocks noChangeShapeType="1"/>
          </p:cNvSpPr>
          <p:nvPr/>
        </p:nvSpPr>
        <p:spPr bwMode="auto">
          <a:xfrm>
            <a:off x="4217378" y="2411439"/>
            <a:ext cx="479181" cy="1588"/>
          </a:xfrm>
          <a:prstGeom prst="line">
            <a:avLst/>
          </a:prstGeom>
          <a:noFill/>
          <a:ln w="38100">
            <a:solidFill>
              <a:schemeClr val="accent4"/>
            </a:solidFill>
            <a:round/>
            <a:headEnd/>
            <a:tailEnd type="triangle" w="med" len="med"/>
          </a:ln>
          <a:extLst>
            <a:ext uri="{909E8E84-426E-40dd-AFC4-6F175D3DCCD1}">
              <a14:hiddenFill xmlns="" xmlns:a14="http://schemas.microsoft.com/office/drawing/2010/main">
                <a:noFill/>
              </a14:hiddenFill>
            </a:ext>
          </a:extLst>
        </p:spPr>
        <p:txBody>
          <a:bodyPr lIns="0" tIns="0" rIns="0" bIns="0"/>
          <a:lstStyle/>
          <a:p>
            <a:endParaRPr lang="da-DK"/>
          </a:p>
        </p:txBody>
      </p:sp>
      <p:sp>
        <p:nvSpPr>
          <p:cNvPr id="28678" name="Line 12"/>
          <p:cNvSpPr>
            <a:spLocks noChangeShapeType="1"/>
          </p:cNvSpPr>
          <p:nvPr/>
        </p:nvSpPr>
        <p:spPr bwMode="auto">
          <a:xfrm rot="10800000">
            <a:off x="4191000" y="2617761"/>
            <a:ext cx="457200" cy="1588"/>
          </a:xfrm>
          <a:prstGeom prst="line">
            <a:avLst/>
          </a:prstGeom>
          <a:noFill/>
          <a:ln w="38100">
            <a:solidFill>
              <a:schemeClr val="accent4"/>
            </a:solidFill>
            <a:round/>
            <a:headEnd/>
            <a:tailEnd type="triangle" w="med" len="med"/>
          </a:ln>
          <a:extLst>
            <a:ext uri="{909E8E84-426E-40dd-AFC4-6F175D3DCCD1}">
              <a14:hiddenFill xmlns="" xmlns:a14="http://schemas.microsoft.com/office/drawing/2010/main">
                <a:noFill/>
              </a14:hiddenFill>
            </a:ext>
          </a:extLst>
        </p:spPr>
        <p:txBody>
          <a:bodyPr lIns="0" tIns="0" rIns="0" bIns="0"/>
          <a:lstStyle/>
          <a:p>
            <a:endParaRPr lang="da-DK"/>
          </a:p>
        </p:txBody>
      </p:sp>
      <p:sp>
        <p:nvSpPr>
          <p:cNvPr id="28679" name="Line 13"/>
          <p:cNvSpPr>
            <a:spLocks noChangeShapeType="1"/>
          </p:cNvSpPr>
          <p:nvPr/>
        </p:nvSpPr>
        <p:spPr bwMode="auto">
          <a:xfrm flipH="1">
            <a:off x="5732009" y="3886201"/>
            <a:ext cx="381000" cy="457200"/>
          </a:xfrm>
          <a:prstGeom prst="line">
            <a:avLst/>
          </a:prstGeom>
          <a:noFill/>
          <a:ln w="38100">
            <a:solidFill>
              <a:schemeClr val="accent4"/>
            </a:solidFill>
            <a:round/>
            <a:headEnd/>
            <a:tailEnd type="triangle" w="med" len="med"/>
          </a:ln>
          <a:extLst>
            <a:ext uri="{909E8E84-426E-40dd-AFC4-6F175D3DCCD1}">
              <a14:hiddenFill xmlns="" xmlns:a14="http://schemas.microsoft.com/office/drawing/2010/main">
                <a:noFill/>
              </a14:hiddenFill>
            </a:ext>
          </a:extLst>
        </p:spPr>
        <p:txBody>
          <a:bodyPr lIns="0" tIns="0" rIns="0" bIns="0"/>
          <a:lstStyle/>
          <a:p>
            <a:endParaRPr lang="da-DK"/>
          </a:p>
        </p:txBody>
      </p:sp>
      <p:sp>
        <p:nvSpPr>
          <p:cNvPr id="28680" name="Line 14"/>
          <p:cNvSpPr>
            <a:spLocks noChangeShapeType="1"/>
          </p:cNvSpPr>
          <p:nvPr/>
        </p:nvSpPr>
        <p:spPr bwMode="auto">
          <a:xfrm rot="10800000" flipH="1">
            <a:off x="5600699" y="3808414"/>
            <a:ext cx="228600" cy="306387"/>
          </a:xfrm>
          <a:prstGeom prst="line">
            <a:avLst/>
          </a:prstGeom>
          <a:noFill/>
          <a:ln w="38100">
            <a:solidFill>
              <a:schemeClr val="accent4"/>
            </a:solidFill>
            <a:round/>
            <a:headEnd/>
            <a:tailEnd type="triangle" w="med" len="med"/>
          </a:ln>
          <a:extLst>
            <a:ext uri="{909E8E84-426E-40dd-AFC4-6F175D3DCCD1}">
              <a14:hiddenFill xmlns="" xmlns:a14="http://schemas.microsoft.com/office/drawing/2010/main">
                <a:noFill/>
              </a14:hiddenFill>
            </a:ext>
          </a:extLst>
        </p:spPr>
        <p:txBody>
          <a:bodyPr lIns="0" tIns="0" rIns="0" bIns="0"/>
          <a:lstStyle/>
          <a:p>
            <a:endParaRPr lang="da-DK"/>
          </a:p>
        </p:txBody>
      </p:sp>
      <p:sp>
        <p:nvSpPr>
          <p:cNvPr id="28681" name="Line 15"/>
          <p:cNvSpPr>
            <a:spLocks noChangeShapeType="1"/>
          </p:cNvSpPr>
          <p:nvPr/>
        </p:nvSpPr>
        <p:spPr bwMode="auto">
          <a:xfrm rot="10800000">
            <a:off x="3143929" y="3696494"/>
            <a:ext cx="321656" cy="379414"/>
          </a:xfrm>
          <a:prstGeom prst="line">
            <a:avLst/>
          </a:prstGeom>
          <a:noFill/>
          <a:ln w="38100">
            <a:solidFill>
              <a:schemeClr val="accent4"/>
            </a:solidFill>
            <a:round/>
            <a:headEnd/>
            <a:tailEnd type="triangle" w="med" len="med"/>
          </a:ln>
          <a:extLst>
            <a:ext uri="{909E8E84-426E-40dd-AFC4-6F175D3DCCD1}">
              <a14:hiddenFill xmlns="" xmlns:a14="http://schemas.microsoft.com/office/drawing/2010/main">
                <a:noFill/>
              </a14:hiddenFill>
            </a:ext>
          </a:extLst>
        </p:spPr>
        <p:txBody>
          <a:bodyPr lIns="0" tIns="0" rIns="0" bIns="0"/>
          <a:lstStyle/>
          <a:p>
            <a:endParaRPr lang="da-DK"/>
          </a:p>
        </p:txBody>
      </p:sp>
      <p:sp>
        <p:nvSpPr>
          <p:cNvPr id="28682" name="Line 16"/>
          <p:cNvSpPr>
            <a:spLocks noChangeShapeType="1"/>
          </p:cNvSpPr>
          <p:nvPr/>
        </p:nvSpPr>
        <p:spPr bwMode="auto">
          <a:xfrm>
            <a:off x="2865660" y="3808412"/>
            <a:ext cx="381000" cy="428957"/>
          </a:xfrm>
          <a:prstGeom prst="line">
            <a:avLst/>
          </a:prstGeom>
          <a:noFill/>
          <a:ln w="38100">
            <a:solidFill>
              <a:schemeClr val="accent4"/>
            </a:solidFill>
            <a:round/>
            <a:headEnd/>
            <a:tailEnd type="triangle" w="med" len="med"/>
          </a:ln>
          <a:extLst>
            <a:ext uri="{909E8E84-426E-40dd-AFC4-6F175D3DCCD1}">
              <a14:hiddenFill xmlns="" xmlns:a14="http://schemas.microsoft.com/office/drawing/2010/main">
                <a:noFill/>
              </a14:hiddenFill>
            </a:ext>
          </a:extLst>
        </p:spPr>
        <p:txBody>
          <a:bodyPr lIns="0" tIns="0" rIns="0" bIns="0"/>
          <a:lstStyle/>
          <a:p>
            <a:endParaRPr lang="da-DK"/>
          </a:p>
        </p:txBody>
      </p:sp>
      <p:sp>
        <p:nvSpPr>
          <p:cNvPr id="28684" name="Rectangle 18"/>
          <p:cNvSpPr>
            <a:spLocks/>
          </p:cNvSpPr>
          <p:nvPr/>
        </p:nvSpPr>
        <p:spPr bwMode="auto">
          <a:xfrm>
            <a:off x="5548200" y="1208160"/>
            <a:ext cx="208666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38207" bIns="0">
            <a:spAutoFit/>
          </a:bodyPr>
          <a:lstStyle/>
          <a:p>
            <a:pPr marL="36513"/>
            <a:r>
              <a:rPr lang="en-US" sz="2000" dirty="0" err="1" smtClean="0">
                <a:solidFill>
                  <a:srgbClr val="3F691E"/>
                </a:solidFill>
                <a:cs typeface="Comic Sans MS" charset="0"/>
                <a:sym typeface="Comic Sans MS" charset="0"/>
              </a:rPr>
              <a:t>Beroligende</a:t>
            </a:r>
            <a:r>
              <a:rPr lang="en-US" sz="2000" dirty="0" smtClean="0">
                <a:solidFill>
                  <a:srgbClr val="3F691E"/>
                </a:solidFill>
                <a:cs typeface="Comic Sans MS" charset="0"/>
                <a:sym typeface="Comic Sans MS" charset="0"/>
              </a:rPr>
              <a:t> system</a:t>
            </a:r>
            <a:endParaRPr lang="en-US" sz="2000" dirty="0">
              <a:solidFill>
                <a:srgbClr val="3F691E"/>
              </a:solidFill>
              <a:cs typeface="Comic Sans MS" charset="0"/>
              <a:sym typeface="Comic Sans MS" charset="0"/>
            </a:endParaRPr>
          </a:p>
        </p:txBody>
      </p:sp>
      <p:sp>
        <p:nvSpPr>
          <p:cNvPr id="28685" name="Rectangle 19"/>
          <p:cNvSpPr>
            <a:spLocks/>
          </p:cNvSpPr>
          <p:nvPr/>
        </p:nvSpPr>
        <p:spPr bwMode="auto">
          <a:xfrm>
            <a:off x="2277550" y="1208160"/>
            <a:ext cx="58811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38207" bIns="0">
            <a:spAutoFit/>
          </a:bodyPr>
          <a:lstStyle/>
          <a:p>
            <a:pPr marL="36513"/>
            <a:r>
              <a:rPr lang="en-US" sz="2000" dirty="0" smtClean="0">
                <a:solidFill>
                  <a:srgbClr val="003DCC"/>
                </a:solidFill>
                <a:cs typeface="Comic Sans MS" charset="0"/>
                <a:sym typeface="Comic Sans MS" charset="0"/>
              </a:rPr>
              <a:t>Drive</a:t>
            </a:r>
            <a:endParaRPr lang="en-US" sz="1300" dirty="0">
              <a:solidFill>
                <a:srgbClr val="003DCC"/>
              </a:solidFill>
              <a:cs typeface="Comic Sans MS" charset="0"/>
              <a:sym typeface="Comic Sans MS" charset="0"/>
            </a:endParaRPr>
          </a:p>
        </p:txBody>
      </p:sp>
      <p:sp>
        <p:nvSpPr>
          <p:cNvPr id="28686" name="Rectangle 20"/>
          <p:cNvSpPr>
            <a:spLocks/>
          </p:cNvSpPr>
          <p:nvPr/>
        </p:nvSpPr>
        <p:spPr bwMode="auto">
          <a:xfrm>
            <a:off x="3830989" y="6030519"/>
            <a:ext cx="133538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square" lIns="0" tIns="0" rIns="38207" bIns="0">
            <a:spAutoFit/>
          </a:bodyPr>
          <a:lstStyle/>
          <a:p>
            <a:pPr marL="36513"/>
            <a:r>
              <a:rPr lang="en-US" dirty="0" err="1" smtClean="0">
                <a:solidFill>
                  <a:srgbClr val="FF2712"/>
                </a:solidFill>
                <a:cs typeface="Comic Sans MS" charset="0"/>
                <a:sym typeface="Comic Sans MS" charset="0"/>
              </a:rPr>
              <a:t>Trusselsfokus</a:t>
            </a:r>
            <a:endParaRPr lang="en-US" dirty="0">
              <a:solidFill>
                <a:srgbClr val="FF2712"/>
              </a:solidFill>
              <a:cs typeface="Comic Sans MS" charset="0"/>
              <a:sym typeface="Comic Sans MS" charset="0"/>
            </a:endParaRPr>
          </a:p>
        </p:txBody>
      </p:sp>
      <p:sp>
        <p:nvSpPr>
          <p:cNvPr id="2" name="Pladsholder til dato 1"/>
          <p:cNvSpPr>
            <a:spLocks noGrp="1"/>
          </p:cNvSpPr>
          <p:nvPr>
            <p:ph type="dt" sz="half" idx="10"/>
          </p:nvPr>
        </p:nvSpPr>
        <p:spPr/>
        <p:txBody>
          <a:bodyPr/>
          <a:lstStyle/>
          <a:p>
            <a:fld id="{E877F9EF-560E-E94B-A2E6-CDB2F62ABBDB}" type="datetime1">
              <a:rPr lang="da-DK" smtClean="0">
                <a:solidFill>
                  <a:srgbClr val="FFFFFF"/>
                </a:solidFill>
                <a:latin typeface="Calibri"/>
              </a:rPr>
              <a:t>05/10/15</a:t>
            </a:fld>
            <a:endParaRPr lang="da-DK" dirty="0">
              <a:solidFill>
                <a:srgbClr val="FFFFFF"/>
              </a:solidFill>
              <a:latin typeface="Calibri"/>
            </a:endParaRPr>
          </a:p>
        </p:txBody>
      </p:sp>
      <p:sp>
        <p:nvSpPr>
          <p:cNvPr id="3" name="Pladsholder til sidefod 2"/>
          <p:cNvSpPr>
            <a:spLocks noGrp="1"/>
          </p:cNvSpPr>
          <p:nvPr>
            <p:ph type="ftr" sz="quarter" idx="11"/>
          </p:nvPr>
        </p:nvSpPr>
        <p:spPr/>
        <p:txBody>
          <a:bodyPr/>
          <a:lstStyle/>
          <a:p>
            <a:r>
              <a:rPr lang="da-DK" smtClean="0">
                <a:solidFill>
                  <a:srgbClr val="FFFFFF"/>
                </a:solidFill>
                <a:latin typeface="Calibri"/>
              </a:rPr>
              <a:t>Lena Højgård Isager www.pkf.name</a:t>
            </a:r>
            <a:endParaRPr lang="da-DK" dirty="0">
              <a:solidFill>
                <a:srgbClr val="FFFFFF"/>
              </a:solidFill>
              <a:latin typeface="Calibri"/>
            </a:endParaRPr>
          </a:p>
        </p:txBody>
      </p:sp>
      <p:sp>
        <p:nvSpPr>
          <p:cNvPr id="4" name="Pladsholder til diasnummer 3"/>
          <p:cNvSpPr>
            <a:spLocks noGrp="1"/>
          </p:cNvSpPr>
          <p:nvPr>
            <p:ph type="sldNum" sz="quarter" idx="12"/>
          </p:nvPr>
        </p:nvSpPr>
        <p:spPr/>
        <p:txBody>
          <a:bodyPr/>
          <a:lstStyle/>
          <a:p>
            <a:fld id="{8FCE65AC-5FA7-A442-B9D9-7FA4188F768F}" type="slidenum">
              <a:rPr lang="da-DK" smtClean="0">
                <a:solidFill>
                  <a:srgbClr val="FFFFFF"/>
                </a:solidFill>
                <a:latin typeface="Calibri"/>
              </a:rPr>
              <a:pPr/>
              <a:t>14</a:t>
            </a:fld>
            <a:endParaRPr lang="da-DK" dirty="0">
              <a:solidFill>
                <a:srgbClr val="FFFFFF"/>
              </a:solidFill>
              <a:latin typeface="Calibri"/>
            </a:endParaRPr>
          </a:p>
        </p:txBody>
      </p:sp>
    </p:spTree>
    <p:extLst>
      <p:ext uri="{BB962C8B-B14F-4D97-AF65-F5344CB8AC3E}">
        <p14:creationId xmlns:p14="http://schemas.microsoft.com/office/powerpoint/2010/main" val="10443568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4" descr="Water Lilly logo blue"/>
          <p:cNvPicPr>
            <a:picLocks noChangeAspect="1" noChangeArrowheads="1"/>
          </p:cNvPicPr>
          <p:nvPr/>
        </p:nvPicPr>
        <p:blipFill>
          <a:blip r:embed="rId2">
            <a:clrChange>
              <a:clrFrom>
                <a:srgbClr val="014590"/>
              </a:clrFrom>
              <a:clrTo>
                <a:srgbClr val="014590">
                  <a:alpha val="0"/>
                </a:srgbClr>
              </a:clrTo>
            </a:clrChange>
            <a:extLst>
              <a:ext uri="{28A0092B-C50C-407E-A947-70E740481C1C}">
                <a14:useLocalDpi xmlns:a14="http://schemas.microsoft.com/office/drawing/2010/main" val="0"/>
              </a:ext>
            </a:extLst>
          </a:blip>
          <a:srcRect/>
          <a:stretch>
            <a:fillRect/>
          </a:stretch>
        </p:blipFill>
        <p:spPr bwMode="auto">
          <a:xfrm>
            <a:off x="7956550" y="5937250"/>
            <a:ext cx="936625" cy="820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683"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620713"/>
            <a:ext cx="2447925" cy="154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684"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2170113"/>
            <a:ext cx="2447925" cy="1585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2" name="Straight Arrow Connector 11"/>
          <p:cNvCxnSpPr/>
          <p:nvPr/>
        </p:nvCxnSpPr>
        <p:spPr>
          <a:xfrm>
            <a:off x="1908175" y="3800475"/>
            <a:ext cx="935038" cy="708025"/>
          </a:xfrm>
          <a:prstGeom prst="straightConnector1">
            <a:avLst/>
          </a:prstGeom>
          <a:ln w="571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6084888" y="3802063"/>
            <a:ext cx="788987" cy="815975"/>
          </a:xfrm>
          <a:prstGeom prst="straightConnector1">
            <a:avLst/>
          </a:prstGeom>
          <a:ln w="571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665538" y="2060575"/>
            <a:ext cx="1357312" cy="0"/>
          </a:xfrm>
          <a:prstGeom prst="straightConnector1">
            <a:avLst/>
          </a:prstGeom>
          <a:ln w="571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71688" name="Picture 13" descr="Is Attachment Really Lov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9713" y="528638"/>
            <a:ext cx="2582862" cy="157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689" name="Picture 15" descr="http://echwaluphotography.files.wordpress.com/2011/10/noo-1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9713" y="2093913"/>
            <a:ext cx="2570162" cy="1716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690"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32188" y="4649788"/>
            <a:ext cx="1919287" cy="1965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691"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9763" y="4616450"/>
            <a:ext cx="1622425" cy="19526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692" name="Picture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51475" y="4679950"/>
            <a:ext cx="1905000" cy="1905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Pladsholder til dato 1"/>
          <p:cNvSpPr>
            <a:spLocks noGrp="1"/>
          </p:cNvSpPr>
          <p:nvPr>
            <p:ph type="dt" sz="half" idx="10"/>
          </p:nvPr>
        </p:nvSpPr>
        <p:spPr/>
        <p:txBody>
          <a:bodyPr/>
          <a:lstStyle/>
          <a:p>
            <a:fld id="{71BC507C-F9AE-DA48-97D3-FF2B3127FA07}" type="datetime1">
              <a:rPr lang="da-DK" smtClean="0">
                <a:solidFill>
                  <a:prstClr val="black">
                    <a:tint val="75000"/>
                  </a:prstClr>
                </a:solidFill>
                <a:latin typeface="Calibri"/>
              </a:rPr>
              <a:t>05/10/15</a:t>
            </a:fld>
            <a:endParaRPr lang="da-DK" dirty="0">
              <a:solidFill>
                <a:prstClr val="black">
                  <a:tint val="75000"/>
                </a:prstClr>
              </a:solidFill>
              <a:latin typeface="Calibri"/>
            </a:endParaRPr>
          </a:p>
        </p:txBody>
      </p:sp>
      <p:sp>
        <p:nvSpPr>
          <p:cNvPr id="3" name="Pladsholder til sidefod 2"/>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dirty="0">
              <a:solidFill>
                <a:prstClr val="black">
                  <a:tint val="75000"/>
                </a:prstClr>
              </a:solidFill>
              <a:latin typeface="Calibri"/>
            </a:endParaRPr>
          </a:p>
        </p:txBody>
      </p:sp>
      <p:sp>
        <p:nvSpPr>
          <p:cNvPr id="4" name="Pladsholder til diasnummer 3"/>
          <p:cNvSpPr>
            <a:spLocks noGrp="1"/>
          </p:cNvSpPr>
          <p:nvPr>
            <p:ph type="sldNum" sz="quarter" idx="12"/>
          </p:nvPr>
        </p:nvSpPr>
        <p:spPr/>
        <p:txBody>
          <a:bodyPr/>
          <a:lstStyle/>
          <a:p>
            <a:fld id="{8FCE65AC-5FA7-A442-B9D9-7FA4188F768F}" type="slidenum">
              <a:rPr lang="da-DK" smtClean="0">
                <a:solidFill>
                  <a:prstClr val="black">
                    <a:tint val="75000"/>
                  </a:prstClr>
                </a:solidFill>
                <a:latin typeface="Calibri"/>
              </a:rPr>
              <a:pPr/>
              <a:t>15</a:t>
            </a:fld>
            <a:endParaRPr lang="da-DK" dirty="0">
              <a:solidFill>
                <a:prstClr val="black">
                  <a:tint val="75000"/>
                </a:prstClr>
              </a:solidFill>
              <a:latin typeface="Calibri"/>
            </a:endParaRPr>
          </a:p>
        </p:txBody>
      </p:sp>
    </p:spTree>
    <p:extLst>
      <p:ext uri="{BB962C8B-B14F-4D97-AF65-F5344CB8AC3E}">
        <p14:creationId xmlns:p14="http://schemas.microsoft.com/office/powerpoint/2010/main" val="11220671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Group 1"/>
          <p:cNvGrpSpPr>
            <a:grpSpLocks/>
          </p:cNvGrpSpPr>
          <p:nvPr/>
        </p:nvGrpSpPr>
        <p:grpSpPr bwMode="auto">
          <a:xfrm>
            <a:off x="2824843" y="179615"/>
            <a:ext cx="3488191" cy="2415812"/>
            <a:chOff x="0" y="0"/>
            <a:chExt cx="5127" cy="2959"/>
          </a:xfrm>
        </p:grpSpPr>
        <p:sp>
          <p:nvSpPr>
            <p:cNvPr id="43019" name="Oval 2"/>
            <p:cNvSpPr>
              <a:spLocks/>
            </p:cNvSpPr>
            <p:nvPr/>
          </p:nvSpPr>
          <p:spPr bwMode="auto">
            <a:xfrm>
              <a:off x="0" y="0"/>
              <a:ext cx="5127" cy="2959"/>
            </a:xfrm>
            <a:prstGeom prst="ellipse">
              <a:avLst/>
            </a:prstGeom>
            <a:solidFill>
              <a:srgbClr val="FF3300"/>
            </a:solidFill>
            <a:ln w="9525">
              <a:solidFill>
                <a:schemeClr val="accent1"/>
              </a:solidFill>
              <a:round/>
              <a:headEnd/>
              <a:tailEnd/>
            </a:ln>
          </p:spPr>
          <p:txBody>
            <a:bodyPr lIns="0" tIns="0" rIns="0" bIns="0"/>
            <a:lstStyle/>
            <a:p>
              <a:endParaRPr lang="da-DK">
                <a:solidFill>
                  <a:srgbClr val="FFFFFF"/>
                </a:solidFill>
              </a:endParaRPr>
            </a:p>
          </p:txBody>
        </p:sp>
        <p:sp>
          <p:nvSpPr>
            <p:cNvPr id="43020" name="Rectangle 3"/>
            <p:cNvSpPr>
              <a:spLocks/>
            </p:cNvSpPr>
            <p:nvPr/>
          </p:nvSpPr>
          <p:spPr bwMode="auto">
            <a:xfrm>
              <a:off x="245" y="319"/>
              <a:ext cx="4637" cy="2320"/>
            </a:xfrm>
            <a:prstGeom prst="rect">
              <a:avLst/>
            </a:prstGeom>
            <a:noFill/>
            <a:ln w="12700">
              <a:noFill/>
              <a:miter lim="800000"/>
              <a:headEnd/>
              <a:tailEnd/>
            </a:ln>
            <a:extLst>
              <a:ext uri="{909E8E84-426E-40dd-AFC4-6F175D3DCCD1}">
                <a14:hiddenFill xmlns:a14="http://schemas.microsoft.com/office/drawing/2010/main" xmlns="">
                  <a:solidFill>
                    <a:srgbClr val="FFFFFF"/>
                  </a:solidFill>
                </a14:hiddenFill>
              </a:ext>
            </a:extLst>
          </p:spPr>
          <p:txBody>
            <a:bodyPr lIns="38100" tIns="38100" rIns="115778" bIns="38100" anchor="ctr"/>
            <a:lstStyle/>
            <a:p>
              <a:pPr marL="17583" algn="ctr"/>
              <a:r>
                <a:rPr lang="en-US" b="1" dirty="0" err="1">
                  <a:solidFill>
                    <a:srgbClr val="FFFFFF"/>
                  </a:solidFill>
                  <a:ea typeface="ＭＳ Ｐゴシック" charset="0"/>
                  <a:sym typeface="Comic Sans MS" charset="0"/>
                </a:rPr>
                <a:t>Trusselsfokuseret</a:t>
              </a:r>
              <a:endParaRPr lang="en-US" b="1" dirty="0">
                <a:solidFill>
                  <a:srgbClr val="FFFFFF"/>
                </a:solidFill>
                <a:ea typeface="ＭＳ Ｐゴシック" charset="0"/>
                <a:sym typeface="Comic Sans MS" charset="0"/>
              </a:endParaRPr>
            </a:p>
            <a:p>
              <a:pPr marL="17583" algn="ctr"/>
              <a:endParaRPr lang="en-US" dirty="0">
                <a:solidFill>
                  <a:srgbClr val="FFFFFF"/>
                </a:solidFill>
                <a:ea typeface="ＭＳ Ｐゴシック" charset="0"/>
                <a:sym typeface="Comic Sans MS" charset="0"/>
              </a:endParaRPr>
            </a:p>
            <a:p>
              <a:pPr marL="17583" algn="ctr"/>
              <a:r>
                <a:rPr lang="en-US" dirty="0" err="1">
                  <a:solidFill>
                    <a:srgbClr val="FFFFFF"/>
                  </a:solidFill>
                  <a:ea typeface="ＭＳ Ｐゴシック" charset="0"/>
                  <a:sym typeface="Comic Sans MS" charset="0"/>
                </a:rPr>
                <a:t>Aktiverer</a:t>
              </a:r>
              <a:r>
                <a:rPr lang="en-US" dirty="0">
                  <a:solidFill>
                    <a:srgbClr val="FFFFFF"/>
                  </a:solidFill>
                  <a:ea typeface="ＭＳ Ｐゴシック" charset="0"/>
                  <a:sym typeface="Comic Sans MS" charset="0"/>
                </a:rPr>
                <a:t> </a:t>
              </a:r>
              <a:r>
                <a:rPr lang="en-US" dirty="0" err="1">
                  <a:solidFill>
                    <a:srgbClr val="FFFFFF"/>
                  </a:solidFill>
                  <a:ea typeface="ＭＳ Ｐゴシック" charset="0"/>
                  <a:sym typeface="Comic Sans MS" charset="0"/>
                </a:rPr>
                <a:t>søgning</a:t>
              </a:r>
              <a:r>
                <a:rPr lang="en-US" dirty="0">
                  <a:solidFill>
                    <a:srgbClr val="FFFFFF"/>
                  </a:solidFill>
                  <a:ea typeface="ＭＳ Ｐゴシック" charset="0"/>
                  <a:sym typeface="Comic Sans MS" charset="0"/>
                </a:rPr>
                <a:t> </a:t>
              </a:r>
              <a:r>
                <a:rPr lang="en-US" dirty="0" err="1">
                  <a:solidFill>
                    <a:srgbClr val="FFFFFF"/>
                  </a:solidFill>
                  <a:ea typeface="ＭＳ Ｐゴシック" charset="0"/>
                  <a:sym typeface="Comic Sans MS" charset="0"/>
                </a:rPr>
                <a:t>af</a:t>
              </a:r>
              <a:r>
                <a:rPr lang="en-US" dirty="0">
                  <a:solidFill>
                    <a:srgbClr val="FFFFFF"/>
                  </a:solidFill>
                  <a:ea typeface="ＭＳ Ｐゴシック" charset="0"/>
                  <a:sym typeface="Comic Sans MS" charset="0"/>
                </a:rPr>
                <a:t> </a:t>
              </a:r>
              <a:r>
                <a:rPr lang="en-US" dirty="0" err="1">
                  <a:solidFill>
                    <a:srgbClr val="FFFFFF"/>
                  </a:solidFill>
                  <a:ea typeface="ＭＳ Ｐゴシック" charset="0"/>
                  <a:sym typeface="Comic Sans MS" charset="0"/>
                </a:rPr>
                <a:t>beskyttelse</a:t>
              </a:r>
              <a:r>
                <a:rPr lang="en-US" dirty="0">
                  <a:solidFill>
                    <a:srgbClr val="FFFFFF"/>
                  </a:solidFill>
                  <a:ea typeface="ＭＳ Ｐゴシック" charset="0"/>
                  <a:sym typeface="Comic Sans MS" charset="0"/>
                </a:rPr>
                <a:t> </a:t>
              </a:r>
              <a:r>
                <a:rPr lang="en-US" dirty="0" err="1">
                  <a:solidFill>
                    <a:srgbClr val="FFFFFF"/>
                  </a:solidFill>
                  <a:ea typeface="ＭＳ Ｐゴシック" charset="0"/>
                  <a:sym typeface="Comic Sans MS" charset="0"/>
                </a:rPr>
                <a:t>og</a:t>
              </a:r>
              <a:r>
                <a:rPr lang="en-US" dirty="0">
                  <a:solidFill>
                    <a:srgbClr val="FFFFFF"/>
                  </a:solidFill>
                  <a:ea typeface="ＭＳ Ｐゴシック" charset="0"/>
                  <a:sym typeface="Comic Sans MS" charset="0"/>
                </a:rPr>
                <a:t> </a:t>
              </a:r>
            </a:p>
            <a:p>
              <a:pPr marL="17583" algn="ctr"/>
              <a:r>
                <a:rPr lang="en-US" dirty="0" err="1">
                  <a:solidFill>
                    <a:srgbClr val="FFFFFF"/>
                  </a:solidFill>
                  <a:ea typeface="ＭＳ Ｐゴシック" charset="0"/>
                  <a:sym typeface="Comic Sans MS" charset="0"/>
                </a:rPr>
                <a:t>sikkerhed</a:t>
              </a:r>
              <a:endParaRPr lang="en-US" dirty="0">
                <a:solidFill>
                  <a:srgbClr val="FFFFFF"/>
                </a:solidFill>
                <a:ea typeface="ＭＳ Ｐゴシック" charset="0"/>
                <a:sym typeface="Comic Sans MS" charset="0"/>
              </a:endParaRPr>
            </a:p>
            <a:p>
              <a:pPr marL="17583" algn="ctr"/>
              <a:endParaRPr lang="en-US" dirty="0">
                <a:solidFill>
                  <a:srgbClr val="FFFFFF"/>
                </a:solidFill>
                <a:ea typeface="ＭＳ Ｐゴシック" charset="0"/>
                <a:sym typeface="Comic Sans MS" charset="0"/>
              </a:endParaRPr>
            </a:p>
            <a:p>
              <a:pPr marL="17583" algn="ctr"/>
              <a:r>
                <a:rPr lang="en-US" dirty="0" err="1">
                  <a:solidFill>
                    <a:srgbClr val="FFFFFF"/>
                  </a:solidFill>
                  <a:ea typeface="ＭＳ Ｐゴシック" charset="0"/>
                  <a:sym typeface="Comic Sans MS" charset="0"/>
                </a:rPr>
                <a:t>Aktiverer</a:t>
              </a:r>
              <a:r>
                <a:rPr lang="en-US" dirty="0">
                  <a:solidFill>
                    <a:srgbClr val="FFFFFF"/>
                  </a:solidFill>
                  <a:ea typeface="ＭＳ Ｐゴシック" charset="0"/>
                  <a:sym typeface="Comic Sans MS" charset="0"/>
                </a:rPr>
                <a:t> / </a:t>
              </a:r>
              <a:r>
                <a:rPr lang="en-US" dirty="0" err="1">
                  <a:solidFill>
                    <a:srgbClr val="FFFFFF"/>
                  </a:solidFill>
                  <a:ea typeface="ＭＳ Ｐゴシック" charset="0"/>
                  <a:sym typeface="Comic Sans MS" charset="0"/>
                </a:rPr>
                <a:t>hæmmer</a:t>
              </a:r>
              <a:endParaRPr lang="en-US" dirty="0">
                <a:solidFill>
                  <a:srgbClr val="FFFFFF"/>
                </a:solidFill>
                <a:ea typeface="ＭＳ Ｐゴシック" charset="0"/>
                <a:sym typeface="Comic Sans MS" charset="0"/>
              </a:endParaRPr>
            </a:p>
          </p:txBody>
        </p:sp>
      </p:grpSp>
      <p:sp>
        <p:nvSpPr>
          <p:cNvPr id="43011" name="Line 4"/>
          <p:cNvSpPr>
            <a:spLocks noChangeShapeType="1"/>
          </p:cNvSpPr>
          <p:nvPr/>
        </p:nvSpPr>
        <p:spPr bwMode="auto">
          <a:xfrm>
            <a:off x="5105400" y="3579223"/>
            <a:ext cx="1632857" cy="744583"/>
          </a:xfrm>
          <a:prstGeom prst="line">
            <a:avLst/>
          </a:prstGeom>
          <a:noFill/>
          <a:ln w="38100">
            <a:solidFill>
              <a:schemeClr val="accent4"/>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da-DK">
              <a:solidFill>
                <a:srgbClr val="FFFFFF"/>
              </a:solidFill>
            </a:endParaRPr>
          </a:p>
        </p:txBody>
      </p:sp>
      <p:sp>
        <p:nvSpPr>
          <p:cNvPr id="43012" name="Line 5"/>
          <p:cNvSpPr>
            <a:spLocks noChangeShapeType="1"/>
          </p:cNvSpPr>
          <p:nvPr/>
        </p:nvSpPr>
        <p:spPr bwMode="auto">
          <a:xfrm>
            <a:off x="4572000" y="3526972"/>
            <a:ext cx="0" cy="718457"/>
          </a:xfrm>
          <a:prstGeom prst="line">
            <a:avLst/>
          </a:prstGeom>
          <a:noFill/>
          <a:ln w="38100">
            <a:solidFill>
              <a:schemeClr val="accent4"/>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da-DK">
              <a:solidFill>
                <a:srgbClr val="FFFFFF"/>
              </a:solidFill>
            </a:endParaRPr>
          </a:p>
        </p:txBody>
      </p:sp>
      <p:sp>
        <p:nvSpPr>
          <p:cNvPr id="43013" name="Line 6"/>
          <p:cNvSpPr>
            <a:spLocks noChangeShapeType="1"/>
          </p:cNvSpPr>
          <p:nvPr/>
        </p:nvSpPr>
        <p:spPr bwMode="auto">
          <a:xfrm flipH="1">
            <a:off x="2231571" y="3566160"/>
            <a:ext cx="1752600" cy="764177"/>
          </a:xfrm>
          <a:prstGeom prst="line">
            <a:avLst/>
          </a:prstGeom>
          <a:noFill/>
          <a:ln w="38100">
            <a:solidFill>
              <a:schemeClr val="accent4"/>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da-DK">
              <a:solidFill>
                <a:srgbClr val="FFFFFF"/>
              </a:solidFill>
            </a:endParaRPr>
          </a:p>
        </p:txBody>
      </p:sp>
      <p:sp>
        <p:nvSpPr>
          <p:cNvPr id="43014" name="Line 7"/>
          <p:cNvSpPr>
            <a:spLocks noChangeShapeType="1"/>
          </p:cNvSpPr>
          <p:nvPr/>
        </p:nvSpPr>
        <p:spPr bwMode="auto">
          <a:xfrm>
            <a:off x="4572000" y="2693398"/>
            <a:ext cx="0" cy="474345"/>
          </a:xfrm>
          <a:prstGeom prst="line">
            <a:avLst/>
          </a:prstGeom>
          <a:noFill/>
          <a:ln w="38100">
            <a:solidFill>
              <a:schemeClr val="accent4"/>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da-DK">
              <a:solidFill>
                <a:srgbClr val="FFFFFF"/>
              </a:solidFill>
            </a:endParaRPr>
          </a:p>
        </p:txBody>
      </p:sp>
      <p:sp>
        <p:nvSpPr>
          <p:cNvPr id="43015" name="Rectangle 8"/>
          <p:cNvSpPr>
            <a:spLocks/>
          </p:cNvSpPr>
          <p:nvPr/>
        </p:nvSpPr>
        <p:spPr bwMode="auto">
          <a:xfrm>
            <a:off x="4190056" y="3128554"/>
            <a:ext cx="76388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36469" bIns="0">
            <a:spAutoFit/>
          </a:bodyPr>
          <a:lstStyle/>
          <a:p>
            <a:pPr marL="35899"/>
            <a:r>
              <a:rPr lang="en-US" sz="2400" b="1" dirty="0">
                <a:solidFill>
                  <a:srgbClr val="FFFFFF"/>
                </a:solidFill>
                <a:ea typeface="ＭＳ Ｐゴシック" charset="0"/>
                <a:sym typeface="Comic Sans MS" charset="0"/>
              </a:rPr>
              <a:t>Angst</a:t>
            </a:r>
          </a:p>
        </p:txBody>
      </p:sp>
      <p:sp>
        <p:nvSpPr>
          <p:cNvPr id="43016" name="Rectangle 9"/>
          <p:cNvSpPr>
            <a:spLocks/>
          </p:cNvSpPr>
          <p:nvPr/>
        </p:nvSpPr>
        <p:spPr bwMode="auto">
          <a:xfrm>
            <a:off x="3410999" y="4434860"/>
            <a:ext cx="3057233" cy="15388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36469" bIns="0">
            <a:spAutoFit/>
          </a:bodyPr>
          <a:lstStyle/>
          <a:p>
            <a:pPr marL="35899"/>
            <a:r>
              <a:rPr lang="en-US" sz="2000" b="1" dirty="0">
                <a:solidFill>
                  <a:srgbClr val="FFFFFF"/>
                </a:solidFill>
                <a:ea typeface="ＭＳ Ｐゴシック" charset="0"/>
                <a:sym typeface="Comic Sans MS" charset="0"/>
              </a:rPr>
              <a:t>Opmærksomhed / </a:t>
            </a:r>
            <a:r>
              <a:rPr lang="en-US" sz="2000" b="1" dirty="0" err="1">
                <a:solidFill>
                  <a:srgbClr val="FFFFFF"/>
                </a:solidFill>
                <a:ea typeface="ＭＳ Ｐゴシック" charset="0"/>
                <a:sym typeface="Comic Sans MS" charset="0"/>
              </a:rPr>
              <a:t>tænkning</a:t>
            </a:r>
            <a:endParaRPr lang="en-US" sz="2000" b="1" dirty="0">
              <a:solidFill>
                <a:srgbClr val="FFFFFF"/>
              </a:solidFill>
              <a:ea typeface="ＭＳ Ｐゴシック" charset="0"/>
              <a:sym typeface="Comic Sans MS" charset="0"/>
            </a:endParaRPr>
          </a:p>
          <a:p>
            <a:pPr marL="35899">
              <a:buSzPct val="125000"/>
              <a:buFont typeface="Lucida Grande" charset="0"/>
              <a:buChar char="‣"/>
            </a:pPr>
            <a:r>
              <a:rPr lang="en-US" sz="2000" dirty="0" err="1">
                <a:solidFill>
                  <a:srgbClr val="FFFFFF"/>
                </a:solidFill>
                <a:ea typeface="ＭＳ Ｐゴシック" charset="0"/>
                <a:sym typeface="Comic Sans MS" charset="0"/>
              </a:rPr>
              <a:t>smalt</a:t>
            </a:r>
            <a:r>
              <a:rPr lang="en-US" sz="2000" dirty="0">
                <a:solidFill>
                  <a:srgbClr val="FFFFFF"/>
                </a:solidFill>
                <a:ea typeface="ＭＳ Ｐゴシック" charset="0"/>
                <a:sym typeface="Comic Sans MS" charset="0"/>
              </a:rPr>
              <a:t> </a:t>
            </a:r>
            <a:r>
              <a:rPr lang="en-US" sz="2000" dirty="0" err="1">
                <a:solidFill>
                  <a:srgbClr val="FFFFFF"/>
                </a:solidFill>
                <a:ea typeface="ＭＳ Ｐゴシック" charset="0"/>
                <a:sym typeface="Comic Sans MS" charset="0"/>
              </a:rPr>
              <a:t>fokuseret</a:t>
            </a:r>
            <a:endParaRPr lang="en-US" sz="2000" dirty="0">
              <a:solidFill>
                <a:srgbClr val="FFFFFF"/>
              </a:solidFill>
              <a:ea typeface="ＭＳ Ｐゴシック" charset="0"/>
              <a:sym typeface="Comic Sans MS" charset="0"/>
            </a:endParaRPr>
          </a:p>
          <a:p>
            <a:pPr marL="35899">
              <a:buSzPct val="125000"/>
              <a:buFont typeface="Lucida Grande" charset="0"/>
              <a:buChar char="‣"/>
            </a:pPr>
            <a:r>
              <a:rPr lang="en-US" sz="2000" dirty="0">
                <a:solidFill>
                  <a:srgbClr val="FFFFFF"/>
                </a:solidFill>
                <a:ea typeface="ＭＳ Ｐゴシック" charset="0"/>
                <a:sym typeface="Comic Sans MS" charset="0"/>
              </a:rPr>
              <a:t>Fare - </a:t>
            </a:r>
            <a:r>
              <a:rPr lang="en-US" sz="2000" dirty="0" err="1">
                <a:solidFill>
                  <a:srgbClr val="FFFFFF"/>
                </a:solidFill>
                <a:ea typeface="ＭＳ Ｐゴシック" charset="0"/>
                <a:sym typeface="Comic Sans MS" charset="0"/>
              </a:rPr>
              <a:t>trussel</a:t>
            </a:r>
            <a:endParaRPr lang="en-US" sz="2000" dirty="0">
              <a:solidFill>
                <a:srgbClr val="FFFFFF"/>
              </a:solidFill>
              <a:ea typeface="ＭＳ Ｐゴシック" charset="0"/>
              <a:sym typeface="Comic Sans MS" charset="0"/>
            </a:endParaRPr>
          </a:p>
          <a:p>
            <a:pPr marL="35899">
              <a:buSzPct val="125000"/>
              <a:buFont typeface="Lucida Grande" charset="0"/>
              <a:buChar char="‣"/>
            </a:pPr>
            <a:r>
              <a:rPr lang="en-US" sz="2000" dirty="0">
                <a:solidFill>
                  <a:srgbClr val="FFFFFF"/>
                </a:solidFill>
                <a:ea typeface="ＭＳ Ｐゴシック" charset="0"/>
                <a:sym typeface="Comic Sans MS" charset="0"/>
              </a:rPr>
              <a:t>Scanner - </a:t>
            </a:r>
            <a:r>
              <a:rPr lang="en-US" sz="2000" dirty="0" err="1">
                <a:solidFill>
                  <a:srgbClr val="FFFFFF"/>
                </a:solidFill>
                <a:ea typeface="ＭＳ Ｐゴシック" charset="0"/>
                <a:sym typeface="Comic Sans MS" charset="0"/>
              </a:rPr>
              <a:t>søger</a:t>
            </a:r>
            <a:endParaRPr lang="en-US" sz="2000" dirty="0">
              <a:solidFill>
                <a:srgbClr val="FFFFFF"/>
              </a:solidFill>
              <a:ea typeface="ＭＳ Ｐゴシック" charset="0"/>
              <a:sym typeface="Comic Sans MS" charset="0"/>
            </a:endParaRPr>
          </a:p>
          <a:p>
            <a:pPr marL="35899">
              <a:buSzPct val="125000"/>
              <a:buFont typeface="Lucida Grande" charset="0"/>
              <a:buChar char="‣"/>
            </a:pPr>
            <a:r>
              <a:rPr lang="en-US" sz="2000" dirty="0" err="1">
                <a:solidFill>
                  <a:srgbClr val="FFFFFF"/>
                </a:solidFill>
                <a:ea typeface="ＭＳ Ｐゴシック" charset="0"/>
                <a:sym typeface="Comic Sans MS" charset="0"/>
              </a:rPr>
              <a:t>Internt</a:t>
            </a:r>
            <a:r>
              <a:rPr lang="en-US" sz="2000" dirty="0">
                <a:solidFill>
                  <a:srgbClr val="FFFFFF"/>
                </a:solidFill>
                <a:ea typeface="ＭＳ Ｐゴシック" charset="0"/>
                <a:sym typeface="Comic Sans MS" charset="0"/>
              </a:rPr>
              <a:t> vs. </a:t>
            </a:r>
            <a:r>
              <a:rPr lang="en-US" sz="2000" dirty="0" err="1">
                <a:solidFill>
                  <a:srgbClr val="FFFFFF"/>
                </a:solidFill>
                <a:ea typeface="ＭＳ Ｐゴシック" charset="0"/>
                <a:sym typeface="Comic Sans MS" charset="0"/>
              </a:rPr>
              <a:t>externt</a:t>
            </a:r>
            <a:endParaRPr lang="en-US" sz="2000" dirty="0">
              <a:solidFill>
                <a:srgbClr val="FFFFFF"/>
              </a:solidFill>
              <a:ea typeface="ＭＳ Ｐゴシック" charset="0"/>
              <a:sym typeface="Comic Sans MS" charset="0"/>
            </a:endParaRPr>
          </a:p>
        </p:txBody>
      </p:sp>
      <p:sp>
        <p:nvSpPr>
          <p:cNvPr id="43017" name="Rectangle 10"/>
          <p:cNvSpPr>
            <a:spLocks/>
          </p:cNvSpPr>
          <p:nvPr/>
        </p:nvSpPr>
        <p:spPr bwMode="auto">
          <a:xfrm>
            <a:off x="693953" y="4395652"/>
            <a:ext cx="2717046" cy="1846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36469" bIns="0">
            <a:spAutoFit/>
          </a:bodyPr>
          <a:lstStyle/>
          <a:p>
            <a:pPr marL="35899"/>
            <a:r>
              <a:rPr lang="en-US" sz="2000" b="1" dirty="0" err="1">
                <a:solidFill>
                  <a:srgbClr val="FFFFFF"/>
                </a:solidFill>
                <a:ea typeface="ＭＳ Ｐゴシック" charset="0"/>
                <a:sym typeface="Comic Sans MS" charset="0"/>
              </a:rPr>
              <a:t>Krop</a:t>
            </a:r>
            <a:r>
              <a:rPr lang="en-US" sz="2000" b="1" dirty="0">
                <a:solidFill>
                  <a:srgbClr val="FFFFFF"/>
                </a:solidFill>
                <a:ea typeface="ＭＳ Ｐゴシック" charset="0"/>
                <a:sym typeface="Comic Sans MS" charset="0"/>
              </a:rPr>
              <a:t> / </a:t>
            </a:r>
            <a:r>
              <a:rPr lang="en-US" sz="2000" b="1" dirty="0" err="1">
                <a:solidFill>
                  <a:srgbClr val="FFFFFF"/>
                </a:solidFill>
                <a:ea typeface="ＭＳ Ｐゴシック" charset="0"/>
                <a:sym typeface="Comic Sans MS" charset="0"/>
              </a:rPr>
              <a:t>følelser</a:t>
            </a:r>
            <a:endParaRPr lang="en-US" sz="2000" b="1" dirty="0">
              <a:solidFill>
                <a:srgbClr val="FFFFFF"/>
              </a:solidFill>
              <a:ea typeface="ＭＳ Ｐゴシック" charset="0"/>
              <a:sym typeface="Comic Sans MS" charset="0"/>
            </a:endParaRPr>
          </a:p>
          <a:p>
            <a:pPr marL="35899">
              <a:buSzPct val="125000"/>
              <a:buFont typeface="Lucida Grande" charset="0"/>
              <a:buChar char="‣"/>
            </a:pPr>
            <a:r>
              <a:rPr lang="en-US" sz="2000" dirty="0" err="1">
                <a:solidFill>
                  <a:srgbClr val="FFFFFF"/>
                </a:solidFill>
                <a:ea typeface="ＭＳ Ｐゴシック" charset="0"/>
                <a:sym typeface="Comic Sans MS" charset="0"/>
              </a:rPr>
              <a:t>Spændt</a:t>
            </a:r>
            <a:endParaRPr lang="en-US" sz="2000" dirty="0">
              <a:solidFill>
                <a:srgbClr val="FFFFFF"/>
              </a:solidFill>
              <a:ea typeface="ＭＳ Ｐゴシック" charset="0"/>
              <a:sym typeface="Comic Sans MS" charset="0"/>
            </a:endParaRPr>
          </a:p>
          <a:p>
            <a:pPr marL="35899">
              <a:buSzPct val="125000"/>
              <a:buFont typeface="Lucida Grande" charset="0"/>
              <a:buChar char="‣"/>
            </a:pPr>
            <a:r>
              <a:rPr lang="en-US" sz="2000" dirty="0" err="1">
                <a:solidFill>
                  <a:srgbClr val="FFFFFF"/>
                </a:solidFill>
                <a:ea typeface="ＭＳ Ｐゴシック" charset="0"/>
                <a:sym typeface="Comic Sans MS" charset="0"/>
              </a:rPr>
              <a:t>Hjertebanken</a:t>
            </a:r>
            <a:endParaRPr lang="en-US" sz="2000" dirty="0">
              <a:solidFill>
                <a:srgbClr val="FFFFFF"/>
              </a:solidFill>
              <a:ea typeface="ＭＳ Ｐゴシック" charset="0"/>
              <a:sym typeface="Comic Sans MS" charset="0"/>
            </a:endParaRPr>
          </a:p>
          <a:p>
            <a:pPr marL="35899">
              <a:buSzPct val="125000"/>
              <a:buFont typeface="Lucida Grande" charset="0"/>
              <a:buChar char="‣"/>
            </a:pPr>
            <a:r>
              <a:rPr lang="en-US" sz="2000" dirty="0" err="1">
                <a:solidFill>
                  <a:srgbClr val="FFFFFF"/>
                </a:solidFill>
                <a:ea typeface="ＭＳ Ｐゴシック" charset="0"/>
                <a:sym typeface="Comic Sans MS" charset="0"/>
              </a:rPr>
              <a:t>Tør</a:t>
            </a:r>
            <a:r>
              <a:rPr lang="en-US" sz="2000" dirty="0">
                <a:solidFill>
                  <a:srgbClr val="FFFFFF"/>
                </a:solidFill>
                <a:ea typeface="ＭＳ Ｐゴシック" charset="0"/>
                <a:sym typeface="Comic Sans MS" charset="0"/>
              </a:rPr>
              <a:t> </a:t>
            </a:r>
            <a:r>
              <a:rPr lang="en-US" sz="2000" dirty="0" err="1">
                <a:solidFill>
                  <a:srgbClr val="FFFFFF"/>
                </a:solidFill>
                <a:ea typeface="ＭＳ Ｐゴシック" charset="0"/>
                <a:sym typeface="Comic Sans MS" charset="0"/>
              </a:rPr>
              <a:t>i</a:t>
            </a:r>
            <a:r>
              <a:rPr lang="en-US" sz="2000" dirty="0">
                <a:solidFill>
                  <a:srgbClr val="FFFFFF"/>
                </a:solidFill>
                <a:ea typeface="ＭＳ Ｐゴシック" charset="0"/>
                <a:sym typeface="Comic Sans MS" charset="0"/>
              </a:rPr>
              <a:t> </a:t>
            </a:r>
            <a:r>
              <a:rPr lang="en-US" sz="2000" dirty="0" err="1">
                <a:solidFill>
                  <a:srgbClr val="FFFFFF"/>
                </a:solidFill>
                <a:ea typeface="ＭＳ Ｐゴシック" charset="0"/>
                <a:sym typeface="Comic Sans MS" charset="0"/>
              </a:rPr>
              <a:t>munden</a:t>
            </a:r>
            <a:endParaRPr lang="en-US" sz="2000" dirty="0">
              <a:solidFill>
                <a:srgbClr val="FFFFFF"/>
              </a:solidFill>
              <a:ea typeface="ＭＳ Ｐゴシック" charset="0"/>
              <a:sym typeface="Comic Sans MS" charset="0"/>
            </a:endParaRPr>
          </a:p>
          <a:p>
            <a:pPr marL="35899">
              <a:buSzPct val="125000"/>
              <a:buFont typeface="Lucida Grande" charset="0"/>
              <a:buChar char="‣"/>
            </a:pPr>
            <a:r>
              <a:rPr lang="ja-JP" altLang="en-US" sz="2000" dirty="0">
                <a:solidFill>
                  <a:srgbClr val="FFFFFF"/>
                </a:solidFill>
                <a:ea typeface="ＭＳ Ｐゴシック" charset="0"/>
                <a:sym typeface="Comic Sans MS" charset="0"/>
              </a:rPr>
              <a:t>“</a:t>
            </a:r>
            <a:r>
              <a:rPr lang="en-US" altLang="ja-JP" sz="2000" dirty="0" err="1">
                <a:solidFill>
                  <a:srgbClr val="FFFFFF"/>
                </a:solidFill>
                <a:ea typeface="Comic Sans MS" charset="0"/>
                <a:cs typeface="Comic Sans MS" charset="0"/>
                <a:sym typeface="Comic Sans MS" charset="0"/>
              </a:rPr>
              <a:t>Sommerfugle</a:t>
            </a:r>
            <a:r>
              <a:rPr lang="en-US" altLang="ja-JP" sz="2000" dirty="0">
                <a:solidFill>
                  <a:srgbClr val="FFFFFF"/>
                </a:solidFill>
                <a:ea typeface="Comic Sans MS" charset="0"/>
                <a:cs typeface="Comic Sans MS" charset="0"/>
                <a:sym typeface="Comic Sans MS" charset="0"/>
              </a:rPr>
              <a:t> </a:t>
            </a:r>
            <a:r>
              <a:rPr lang="en-US" altLang="ja-JP" sz="2000" dirty="0" err="1">
                <a:solidFill>
                  <a:srgbClr val="FFFFFF"/>
                </a:solidFill>
                <a:ea typeface="Comic Sans MS" charset="0"/>
                <a:cs typeface="Comic Sans MS" charset="0"/>
                <a:sym typeface="Comic Sans MS" charset="0"/>
              </a:rPr>
              <a:t>i</a:t>
            </a:r>
            <a:r>
              <a:rPr lang="en-US" altLang="ja-JP" sz="2000" dirty="0">
                <a:solidFill>
                  <a:srgbClr val="FFFFFF"/>
                </a:solidFill>
                <a:ea typeface="Comic Sans MS" charset="0"/>
                <a:cs typeface="Comic Sans MS" charset="0"/>
                <a:sym typeface="Comic Sans MS" charset="0"/>
              </a:rPr>
              <a:t> maven</a:t>
            </a:r>
            <a:r>
              <a:rPr lang="ja-JP" altLang="en-US" sz="2000" dirty="0">
                <a:solidFill>
                  <a:srgbClr val="FFFFFF"/>
                </a:solidFill>
                <a:ea typeface="ＭＳ Ｐゴシック" charset="0"/>
                <a:sym typeface="Comic Sans MS" charset="0"/>
              </a:rPr>
              <a:t>”</a:t>
            </a:r>
            <a:endParaRPr lang="en-US" altLang="ja-JP" sz="2000" dirty="0">
              <a:solidFill>
                <a:srgbClr val="FFFFFF"/>
              </a:solidFill>
              <a:ea typeface="Comic Sans MS" charset="0"/>
              <a:cs typeface="Comic Sans MS" charset="0"/>
              <a:sym typeface="Comic Sans MS" charset="0"/>
            </a:endParaRPr>
          </a:p>
          <a:p>
            <a:pPr marL="35899">
              <a:buSzPct val="125000"/>
              <a:buFont typeface="Lucida Grande" charset="0"/>
              <a:buChar char="‣"/>
            </a:pPr>
            <a:r>
              <a:rPr lang="en-US" sz="2000" dirty="0" err="1">
                <a:solidFill>
                  <a:srgbClr val="FFFFFF"/>
                </a:solidFill>
                <a:ea typeface="Comic Sans MS" charset="0"/>
                <a:cs typeface="Comic Sans MS" charset="0"/>
                <a:sym typeface="Comic Sans MS" charset="0"/>
              </a:rPr>
              <a:t>Bange</a:t>
            </a:r>
            <a:endParaRPr lang="en-US" sz="2000" dirty="0">
              <a:solidFill>
                <a:srgbClr val="FFFFFF"/>
              </a:solidFill>
              <a:ea typeface="Comic Sans MS" charset="0"/>
              <a:cs typeface="Comic Sans MS" charset="0"/>
              <a:sym typeface="Comic Sans MS" charset="0"/>
            </a:endParaRPr>
          </a:p>
        </p:txBody>
      </p:sp>
      <p:sp>
        <p:nvSpPr>
          <p:cNvPr id="43018" name="Rectangle 11"/>
          <p:cNvSpPr>
            <a:spLocks/>
          </p:cNvSpPr>
          <p:nvPr/>
        </p:nvSpPr>
        <p:spPr bwMode="auto">
          <a:xfrm>
            <a:off x="6553200" y="4506686"/>
            <a:ext cx="2229733" cy="15388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36469" bIns="0">
            <a:spAutoFit/>
          </a:bodyPr>
          <a:lstStyle/>
          <a:p>
            <a:pPr marL="35899"/>
            <a:r>
              <a:rPr lang="en-US" sz="2000" b="1" dirty="0">
                <a:solidFill>
                  <a:srgbClr val="FFFFFF"/>
                </a:solidFill>
                <a:ea typeface="ＭＳ Ｐゴシック" charset="0"/>
                <a:sym typeface="Comic Sans MS" charset="0"/>
              </a:rPr>
              <a:t>Adfærd</a:t>
            </a:r>
          </a:p>
          <a:p>
            <a:pPr marL="35899">
              <a:buSzPct val="125000"/>
              <a:buFont typeface="Lucida Grande" charset="0"/>
              <a:buChar char="‣"/>
            </a:pPr>
            <a:r>
              <a:rPr lang="en-US" sz="2000" dirty="0" err="1">
                <a:solidFill>
                  <a:srgbClr val="FFFFFF"/>
                </a:solidFill>
                <a:ea typeface="ＭＳ Ｐゴシック" charset="0"/>
                <a:sym typeface="Comic Sans MS" charset="0"/>
              </a:rPr>
              <a:t>Passiv</a:t>
            </a:r>
            <a:r>
              <a:rPr lang="en-US" sz="2000" dirty="0">
                <a:solidFill>
                  <a:srgbClr val="FFFFFF"/>
                </a:solidFill>
                <a:ea typeface="ＭＳ Ｐゴシック" charset="0"/>
                <a:sym typeface="Comic Sans MS" charset="0"/>
              </a:rPr>
              <a:t> </a:t>
            </a:r>
            <a:r>
              <a:rPr lang="en-US" sz="2000" dirty="0" err="1">
                <a:solidFill>
                  <a:srgbClr val="FFFFFF"/>
                </a:solidFill>
                <a:ea typeface="ＭＳ Ｐゴシック" charset="0"/>
                <a:sym typeface="Comic Sans MS" charset="0"/>
              </a:rPr>
              <a:t>undgåelse</a:t>
            </a:r>
            <a:endParaRPr lang="en-US" sz="2000" dirty="0">
              <a:solidFill>
                <a:srgbClr val="FFFFFF"/>
              </a:solidFill>
              <a:ea typeface="ＭＳ Ｐゴシック" charset="0"/>
              <a:sym typeface="Comic Sans MS" charset="0"/>
            </a:endParaRPr>
          </a:p>
          <a:p>
            <a:pPr marL="35899">
              <a:buSzPct val="125000"/>
              <a:buFont typeface="Lucida Grande" charset="0"/>
              <a:buChar char="‣"/>
            </a:pPr>
            <a:r>
              <a:rPr lang="en-US" sz="2000" dirty="0" err="1">
                <a:solidFill>
                  <a:srgbClr val="FFFFFF"/>
                </a:solidFill>
                <a:ea typeface="ＭＳ Ｐゴシック" charset="0"/>
                <a:sym typeface="Comic Sans MS" charset="0"/>
              </a:rPr>
              <a:t>Aktiv</a:t>
            </a:r>
            <a:r>
              <a:rPr lang="en-US" sz="2000" dirty="0">
                <a:solidFill>
                  <a:srgbClr val="FFFFFF"/>
                </a:solidFill>
                <a:ea typeface="ＭＳ Ｐゴシック" charset="0"/>
                <a:sym typeface="Comic Sans MS" charset="0"/>
              </a:rPr>
              <a:t> </a:t>
            </a:r>
            <a:r>
              <a:rPr lang="en-US" sz="2000" dirty="0" err="1">
                <a:solidFill>
                  <a:srgbClr val="FFFFFF"/>
                </a:solidFill>
                <a:ea typeface="ＭＳ Ｐゴシック" charset="0"/>
                <a:sym typeface="Comic Sans MS" charset="0"/>
              </a:rPr>
              <a:t>undgåelse</a:t>
            </a:r>
            <a:endParaRPr lang="en-US" sz="2000" dirty="0">
              <a:solidFill>
                <a:srgbClr val="FFFFFF"/>
              </a:solidFill>
              <a:ea typeface="ＭＳ Ｐゴシック" charset="0"/>
              <a:sym typeface="Comic Sans MS" charset="0"/>
            </a:endParaRPr>
          </a:p>
          <a:p>
            <a:pPr marL="35899">
              <a:buSzPct val="125000"/>
              <a:buFont typeface="Lucida Grande" charset="0"/>
              <a:buChar char="‣"/>
            </a:pPr>
            <a:r>
              <a:rPr lang="en-US" sz="2000" dirty="0" err="1">
                <a:solidFill>
                  <a:srgbClr val="FFFFFF"/>
                </a:solidFill>
                <a:ea typeface="ＭＳ Ｐゴシック" charset="0"/>
                <a:sym typeface="Comic Sans MS" charset="0"/>
              </a:rPr>
              <a:t>Viser</a:t>
            </a:r>
            <a:r>
              <a:rPr lang="en-US" sz="2000" dirty="0">
                <a:solidFill>
                  <a:srgbClr val="FFFFFF"/>
                </a:solidFill>
                <a:ea typeface="ＭＳ Ｐゴシック" charset="0"/>
                <a:sym typeface="Comic Sans MS" charset="0"/>
              </a:rPr>
              <a:t> </a:t>
            </a:r>
            <a:r>
              <a:rPr lang="en-US" sz="2000" dirty="0" err="1">
                <a:solidFill>
                  <a:srgbClr val="FFFFFF"/>
                </a:solidFill>
                <a:ea typeface="ＭＳ Ｐゴシック" charset="0"/>
                <a:sym typeface="Comic Sans MS" charset="0"/>
              </a:rPr>
              <a:t>underkastelse</a:t>
            </a:r>
            <a:endParaRPr lang="en-US" sz="2000" dirty="0">
              <a:solidFill>
                <a:srgbClr val="FFFFFF"/>
              </a:solidFill>
              <a:ea typeface="ＭＳ Ｐゴシック" charset="0"/>
              <a:sym typeface="Comic Sans MS" charset="0"/>
            </a:endParaRPr>
          </a:p>
          <a:p>
            <a:pPr marL="35899">
              <a:buSzPct val="125000"/>
              <a:buFont typeface="Lucida Grande" charset="0"/>
              <a:buChar char="‣"/>
            </a:pPr>
            <a:r>
              <a:rPr lang="en-US" sz="2000" dirty="0" err="1">
                <a:solidFill>
                  <a:srgbClr val="FFFFFF"/>
                </a:solidFill>
                <a:ea typeface="ＭＳ Ｐゴシック" charset="0"/>
                <a:sym typeface="Comic Sans MS" charset="0"/>
              </a:rPr>
              <a:t>Dissocierer</a:t>
            </a:r>
            <a:endParaRPr lang="en-US" sz="2000" dirty="0">
              <a:solidFill>
                <a:srgbClr val="FFFFFF"/>
              </a:solidFill>
              <a:ea typeface="ＭＳ Ｐゴシック" charset="0"/>
              <a:sym typeface="Comic Sans MS" charset="0"/>
            </a:endParaRPr>
          </a:p>
        </p:txBody>
      </p:sp>
      <p:sp>
        <p:nvSpPr>
          <p:cNvPr id="2" name="Pladsholder til sidefod 1"/>
          <p:cNvSpPr>
            <a:spLocks noGrp="1"/>
          </p:cNvSpPr>
          <p:nvPr>
            <p:ph type="ftr" sz="quarter" idx="11"/>
          </p:nvPr>
        </p:nvSpPr>
        <p:spPr/>
        <p:txBody>
          <a:bodyPr/>
          <a:lstStyle/>
          <a:p>
            <a:r>
              <a:rPr lang="da-DK" smtClean="0">
                <a:solidFill>
                  <a:srgbClr val="FFFFFF"/>
                </a:solidFill>
              </a:rPr>
              <a:t>Lena Højgård Isager www.pkf.name</a:t>
            </a:r>
            <a:endParaRPr lang="da-DK">
              <a:solidFill>
                <a:srgbClr val="FFFFFF"/>
              </a:solidFill>
            </a:endParaRPr>
          </a:p>
        </p:txBody>
      </p:sp>
      <p:sp>
        <p:nvSpPr>
          <p:cNvPr id="3" name="Pladsholder til dato 2"/>
          <p:cNvSpPr>
            <a:spLocks noGrp="1"/>
          </p:cNvSpPr>
          <p:nvPr>
            <p:ph type="dt" sz="half" idx="10"/>
          </p:nvPr>
        </p:nvSpPr>
        <p:spPr/>
        <p:txBody>
          <a:bodyPr/>
          <a:lstStyle/>
          <a:p>
            <a:fld id="{D8B0C2DE-E9DD-084B-82A9-877E380C6EF2}" type="datetime1">
              <a:rPr lang="da-DK" smtClean="0">
                <a:solidFill>
                  <a:srgbClr val="FFFFFF"/>
                </a:solidFill>
              </a:rPr>
              <a:t>05/10/15</a:t>
            </a:fld>
            <a:endParaRPr lang="da-DK" dirty="0">
              <a:solidFill>
                <a:srgbClr val="FFFFFF"/>
              </a:solidFill>
            </a:endParaRPr>
          </a:p>
        </p:txBody>
      </p:sp>
      <p:sp>
        <p:nvSpPr>
          <p:cNvPr id="4" name="Pladsholder til diasnummer 3"/>
          <p:cNvSpPr>
            <a:spLocks noGrp="1"/>
          </p:cNvSpPr>
          <p:nvPr>
            <p:ph type="sldNum" sz="quarter" idx="12"/>
          </p:nvPr>
        </p:nvSpPr>
        <p:spPr/>
        <p:txBody>
          <a:bodyPr/>
          <a:lstStyle/>
          <a:p>
            <a:fld id="{8FCE65AC-5FA7-A442-B9D9-7FA4188F768F}" type="slidenum">
              <a:rPr lang="da-DK" smtClean="0">
                <a:solidFill>
                  <a:srgbClr val="FFFFFF"/>
                </a:solidFill>
              </a:rPr>
              <a:pPr/>
              <a:t>16</a:t>
            </a:fld>
            <a:endParaRPr lang="da-DK" dirty="0">
              <a:solidFill>
                <a:srgbClr val="FFFFFF"/>
              </a:solidFill>
            </a:endParaRPr>
          </a:p>
        </p:txBody>
      </p:sp>
    </p:spTree>
    <p:extLst>
      <p:ext uri="{BB962C8B-B14F-4D97-AF65-F5344CB8AC3E}">
        <p14:creationId xmlns:p14="http://schemas.microsoft.com/office/powerpoint/2010/main" val="152883700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9409" name="Picture 2" descr="helmet"/>
          <p:cNvPicPr>
            <a:picLocks noChangeAspect="1" noChangeArrowheads="1"/>
          </p:cNvPicPr>
          <p:nvPr/>
        </p:nvPicPr>
        <p:blipFill>
          <a:blip r:embed="rId3"/>
          <a:srcRect/>
          <a:stretch>
            <a:fillRect/>
          </a:stretch>
        </p:blipFill>
        <p:spPr bwMode="auto">
          <a:xfrm>
            <a:off x="755650" y="981075"/>
            <a:ext cx="7834313" cy="4648200"/>
          </a:xfrm>
          <a:prstGeom prst="rect">
            <a:avLst/>
          </a:prstGeom>
          <a:noFill/>
          <a:ln w="9525">
            <a:noFill/>
            <a:miter lim="800000"/>
            <a:headEnd/>
            <a:tailEnd/>
          </a:ln>
        </p:spPr>
      </p:pic>
      <p:sp>
        <p:nvSpPr>
          <p:cNvPr id="2" name="Pladsholder til dato 1"/>
          <p:cNvSpPr>
            <a:spLocks noGrp="1"/>
          </p:cNvSpPr>
          <p:nvPr>
            <p:ph type="dt" sz="half" idx="10"/>
          </p:nvPr>
        </p:nvSpPr>
        <p:spPr/>
        <p:txBody>
          <a:bodyPr/>
          <a:lstStyle/>
          <a:p>
            <a:fld id="{872583BF-E833-4842-82D7-206F44E00084}" type="datetime1">
              <a:rPr lang="da-DK" smtClean="0">
                <a:solidFill>
                  <a:schemeClr val="bg1"/>
                </a:solidFill>
                <a:latin typeface="Calibri"/>
              </a:rPr>
              <a:t>05/10/15</a:t>
            </a:fld>
            <a:endParaRPr lang="da-DK" dirty="0">
              <a:solidFill>
                <a:schemeClr val="bg1"/>
              </a:solidFill>
              <a:latin typeface="Calibri"/>
            </a:endParaRPr>
          </a:p>
        </p:txBody>
      </p:sp>
      <p:sp>
        <p:nvSpPr>
          <p:cNvPr id="3" name="Pladsholder til sidefod 2"/>
          <p:cNvSpPr>
            <a:spLocks noGrp="1"/>
          </p:cNvSpPr>
          <p:nvPr>
            <p:ph type="ftr" sz="quarter" idx="11"/>
          </p:nvPr>
        </p:nvSpPr>
        <p:spPr/>
        <p:txBody>
          <a:bodyPr/>
          <a:lstStyle/>
          <a:p>
            <a:r>
              <a:rPr lang="da-DK" smtClean="0">
                <a:solidFill>
                  <a:schemeClr val="bg1"/>
                </a:solidFill>
                <a:latin typeface="Calibri"/>
              </a:rPr>
              <a:t>Lena Højgård Isager www.pkf.name</a:t>
            </a:r>
            <a:endParaRPr lang="da-DK" dirty="0">
              <a:solidFill>
                <a:schemeClr val="bg1"/>
              </a:solidFill>
              <a:latin typeface="Calibri"/>
            </a:endParaRPr>
          </a:p>
        </p:txBody>
      </p:sp>
      <p:sp>
        <p:nvSpPr>
          <p:cNvPr id="4" name="Pladsholder til diasnummer 3"/>
          <p:cNvSpPr>
            <a:spLocks noGrp="1"/>
          </p:cNvSpPr>
          <p:nvPr>
            <p:ph type="sldNum" sz="quarter" idx="12"/>
          </p:nvPr>
        </p:nvSpPr>
        <p:spPr/>
        <p:txBody>
          <a:bodyPr/>
          <a:lstStyle/>
          <a:p>
            <a:fld id="{8FCE65AC-5FA7-A442-B9D9-7FA4188F768F}" type="slidenum">
              <a:rPr lang="da-DK" smtClean="0">
                <a:solidFill>
                  <a:schemeClr val="bg1"/>
                </a:solidFill>
                <a:latin typeface="Calibri"/>
              </a:rPr>
              <a:pPr/>
              <a:t>17</a:t>
            </a:fld>
            <a:endParaRPr lang="da-DK" dirty="0">
              <a:solidFill>
                <a:schemeClr val="bg1"/>
              </a:solidFill>
              <a:latin typeface="Calibri"/>
            </a:endParaRPr>
          </a:p>
        </p:txBody>
      </p:sp>
    </p:spTree>
    <p:extLst>
      <p:ext uri="{BB962C8B-B14F-4D97-AF65-F5344CB8AC3E}">
        <p14:creationId xmlns:p14="http://schemas.microsoft.com/office/powerpoint/2010/main" val="5217234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1"/>
          <p:cNvGrpSpPr>
            <a:grpSpLocks/>
          </p:cNvGrpSpPr>
          <p:nvPr/>
        </p:nvGrpSpPr>
        <p:grpSpPr bwMode="auto">
          <a:xfrm>
            <a:off x="2824843" y="179615"/>
            <a:ext cx="3488191" cy="2415812"/>
            <a:chOff x="0" y="0"/>
            <a:chExt cx="5127" cy="2959"/>
          </a:xfrm>
        </p:grpSpPr>
        <p:sp>
          <p:nvSpPr>
            <p:cNvPr id="44043" name="Oval 2"/>
            <p:cNvSpPr>
              <a:spLocks/>
            </p:cNvSpPr>
            <p:nvPr/>
          </p:nvSpPr>
          <p:spPr bwMode="auto">
            <a:xfrm>
              <a:off x="0" y="0"/>
              <a:ext cx="5127" cy="2959"/>
            </a:xfrm>
            <a:prstGeom prst="ellipse">
              <a:avLst/>
            </a:prstGeom>
            <a:solidFill>
              <a:srgbClr val="FF3300"/>
            </a:solidFill>
            <a:ln w="9525">
              <a:solidFill>
                <a:schemeClr val="accent1"/>
              </a:solidFill>
              <a:round/>
              <a:headEnd/>
              <a:tailEnd/>
            </a:ln>
          </p:spPr>
          <p:txBody>
            <a:bodyPr lIns="0" tIns="0" rIns="0" bIns="0"/>
            <a:lstStyle/>
            <a:p>
              <a:endParaRPr lang="da-DK">
                <a:solidFill>
                  <a:srgbClr val="FFFFFF"/>
                </a:solidFill>
              </a:endParaRPr>
            </a:p>
          </p:txBody>
        </p:sp>
        <p:sp>
          <p:nvSpPr>
            <p:cNvPr id="44044" name="Rectangle 3"/>
            <p:cNvSpPr>
              <a:spLocks/>
            </p:cNvSpPr>
            <p:nvPr/>
          </p:nvSpPr>
          <p:spPr bwMode="auto">
            <a:xfrm>
              <a:off x="245" y="319"/>
              <a:ext cx="4637" cy="2320"/>
            </a:xfrm>
            <a:prstGeom prst="rect">
              <a:avLst/>
            </a:prstGeom>
            <a:noFill/>
            <a:ln w="12700">
              <a:noFill/>
              <a:miter lim="800000"/>
              <a:headEnd/>
              <a:tailEnd/>
            </a:ln>
            <a:extLst>
              <a:ext uri="{909E8E84-426E-40dd-AFC4-6F175D3DCCD1}">
                <a14:hiddenFill xmlns:a14="http://schemas.microsoft.com/office/drawing/2010/main" xmlns="">
                  <a:solidFill>
                    <a:srgbClr val="FFFFFF"/>
                  </a:solidFill>
                </a14:hiddenFill>
              </a:ext>
            </a:extLst>
          </p:spPr>
          <p:txBody>
            <a:bodyPr lIns="38100" tIns="38100" rIns="115778" bIns="38100" anchor="ctr"/>
            <a:lstStyle/>
            <a:p>
              <a:pPr marL="17583" algn="ctr"/>
              <a:r>
                <a:rPr lang="en-US" b="1" dirty="0" err="1">
                  <a:solidFill>
                    <a:srgbClr val="FFFFFF"/>
                  </a:solidFill>
                  <a:ea typeface="ＭＳ Ｐゴシック" charset="0"/>
                  <a:sym typeface="Comic Sans MS" charset="0"/>
                </a:rPr>
                <a:t>Trusselsfokuseret</a:t>
              </a:r>
              <a:endParaRPr lang="en-US" b="1" dirty="0">
                <a:solidFill>
                  <a:srgbClr val="FFFFFF"/>
                </a:solidFill>
                <a:ea typeface="ＭＳ Ｐゴシック" charset="0"/>
                <a:sym typeface="Comic Sans MS" charset="0"/>
              </a:endParaRPr>
            </a:p>
            <a:p>
              <a:pPr marL="17583" algn="ctr"/>
              <a:endParaRPr lang="en-US" dirty="0">
                <a:solidFill>
                  <a:srgbClr val="FFFFFF"/>
                </a:solidFill>
                <a:ea typeface="ＭＳ Ｐゴシック" charset="0"/>
                <a:sym typeface="Comic Sans MS" charset="0"/>
              </a:endParaRPr>
            </a:p>
            <a:p>
              <a:pPr marL="17583" algn="ctr"/>
              <a:r>
                <a:rPr lang="en-US" dirty="0" err="1">
                  <a:solidFill>
                    <a:srgbClr val="FFFFFF"/>
                  </a:solidFill>
                  <a:ea typeface="ＭＳ Ｐゴシック" charset="0"/>
                  <a:sym typeface="Comic Sans MS" charset="0"/>
                </a:rPr>
                <a:t>Aktiverer</a:t>
              </a:r>
              <a:r>
                <a:rPr lang="en-US" dirty="0">
                  <a:solidFill>
                    <a:srgbClr val="FFFFFF"/>
                  </a:solidFill>
                  <a:ea typeface="ＭＳ Ｐゴシック" charset="0"/>
                  <a:sym typeface="Comic Sans MS" charset="0"/>
                </a:rPr>
                <a:t> </a:t>
              </a:r>
              <a:r>
                <a:rPr lang="en-US" dirty="0" err="1">
                  <a:solidFill>
                    <a:srgbClr val="FFFFFF"/>
                  </a:solidFill>
                  <a:ea typeface="ＭＳ Ｐゴシック" charset="0"/>
                  <a:sym typeface="Comic Sans MS" charset="0"/>
                </a:rPr>
                <a:t>søgning</a:t>
              </a:r>
              <a:r>
                <a:rPr lang="en-US" dirty="0">
                  <a:solidFill>
                    <a:srgbClr val="FFFFFF"/>
                  </a:solidFill>
                  <a:ea typeface="ＭＳ Ｐゴシック" charset="0"/>
                  <a:sym typeface="Comic Sans MS" charset="0"/>
                </a:rPr>
                <a:t> </a:t>
              </a:r>
              <a:r>
                <a:rPr lang="en-US" dirty="0" err="1">
                  <a:solidFill>
                    <a:srgbClr val="FFFFFF"/>
                  </a:solidFill>
                  <a:ea typeface="ＭＳ Ｐゴシック" charset="0"/>
                  <a:sym typeface="Comic Sans MS" charset="0"/>
                </a:rPr>
                <a:t>af</a:t>
              </a:r>
              <a:r>
                <a:rPr lang="en-US" dirty="0">
                  <a:solidFill>
                    <a:srgbClr val="FFFFFF"/>
                  </a:solidFill>
                  <a:ea typeface="ＭＳ Ｐゴシック" charset="0"/>
                  <a:sym typeface="Comic Sans MS" charset="0"/>
                </a:rPr>
                <a:t> </a:t>
              </a:r>
              <a:r>
                <a:rPr lang="en-US" dirty="0" err="1">
                  <a:solidFill>
                    <a:srgbClr val="FFFFFF"/>
                  </a:solidFill>
                  <a:ea typeface="ＭＳ Ｐゴシック" charset="0"/>
                  <a:sym typeface="Comic Sans MS" charset="0"/>
                </a:rPr>
                <a:t>beskyttelse</a:t>
              </a:r>
              <a:r>
                <a:rPr lang="en-US" dirty="0">
                  <a:solidFill>
                    <a:srgbClr val="FFFFFF"/>
                  </a:solidFill>
                  <a:ea typeface="ＭＳ Ｐゴシック" charset="0"/>
                  <a:sym typeface="Comic Sans MS" charset="0"/>
                </a:rPr>
                <a:t> </a:t>
              </a:r>
              <a:r>
                <a:rPr lang="en-US" dirty="0" err="1">
                  <a:solidFill>
                    <a:srgbClr val="FFFFFF"/>
                  </a:solidFill>
                  <a:ea typeface="ＭＳ Ｐゴシック" charset="0"/>
                  <a:sym typeface="Comic Sans MS" charset="0"/>
                </a:rPr>
                <a:t>og</a:t>
              </a:r>
              <a:r>
                <a:rPr lang="en-US" dirty="0">
                  <a:solidFill>
                    <a:srgbClr val="FFFFFF"/>
                  </a:solidFill>
                  <a:ea typeface="ＭＳ Ｐゴシック" charset="0"/>
                  <a:sym typeface="Comic Sans MS" charset="0"/>
                </a:rPr>
                <a:t> </a:t>
              </a:r>
            </a:p>
            <a:p>
              <a:pPr marL="17583" algn="ctr"/>
              <a:r>
                <a:rPr lang="en-US" dirty="0" err="1">
                  <a:solidFill>
                    <a:srgbClr val="FFFFFF"/>
                  </a:solidFill>
                  <a:ea typeface="ＭＳ Ｐゴシック" charset="0"/>
                  <a:sym typeface="Comic Sans MS" charset="0"/>
                </a:rPr>
                <a:t>sikkerhed</a:t>
              </a:r>
              <a:endParaRPr lang="en-US" dirty="0">
                <a:solidFill>
                  <a:srgbClr val="FFFFFF"/>
                </a:solidFill>
                <a:ea typeface="ＭＳ Ｐゴシック" charset="0"/>
                <a:sym typeface="Comic Sans MS" charset="0"/>
              </a:endParaRPr>
            </a:p>
            <a:p>
              <a:pPr marL="17583" algn="ctr"/>
              <a:endParaRPr lang="en-US" dirty="0">
                <a:solidFill>
                  <a:srgbClr val="FFFFFF"/>
                </a:solidFill>
                <a:ea typeface="ＭＳ Ｐゴシック" charset="0"/>
                <a:sym typeface="Comic Sans MS" charset="0"/>
              </a:endParaRPr>
            </a:p>
            <a:p>
              <a:pPr marL="17583" algn="ctr"/>
              <a:r>
                <a:rPr lang="en-US" dirty="0" err="1">
                  <a:solidFill>
                    <a:srgbClr val="FFFFFF"/>
                  </a:solidFill>
                  <a:ea typeface="ＭＳ Ｐゴシック" charset="0"/>
                  <a:sym typeface="Comic Sans MS" charset="0"/>
                </a:rPr>
                <a:t>Aktiverer</a:t>
              </a:r>
              <a:r>
                <a:rPr lang="en-US" dirty="0">
                  <a:solidFill>
                    <a:srgbClr val="FFFFFF"/>
                  </a:solidFill>
                  <a:ea typeface="ＭＳ Ｐゴシック" charset="0"/>
                  <a:sym typeface="Comic Sans MS" charset="0"/>
                </a:rPr>
                <a:t> / </a:t>
              </a:r>
              <a:r>
                <a:rPr lang="en-US" dirty="0" err="1">
                  <a:solidFill>
                    <a:srgbClr val="FFFFFF"/>
                  </a:solidFill>
                  <a:ea typeface="ＭＳ Ｐゴシック" charset="0"/>
                  <a:sym typeface="Comic Sans MS" charset="0"/>
                </a:rPr>
                <a:t>hæmmer</a:t>
              </a:r>
              <a:endParaRPr lang="en-US" dirty="0">
                <a:solidFill>
                  <a:srgbClr val="FFFFFF"/>
                </a:solidFill>
                <a:ea typeface="ＭＳ Ｐゴシック" charset="0"/>
                <a:sym typeface="Comic Sans MS" charset="0"/>
              </a:endParaRPr>
            </a:p>
          </p:txBody>
        </p:sp>
      </p:grpSp>
      <p:sp>
        <p:nvSpPr>
          <p:cNvPr id="44035" name="Line 4"/>
          <p:cNvSpPr>
            <a:spLocks noChangeShapeType="1"/>
          </p:cNvSpPr>
          <p:nvPr/>
        </p:nvSpPr>
        <p:spPr bwMode="auto">
          <a:xfrm>
            <a:off x="5105400" y="3579223"/>
            <a:ext cx="1632857" cy="744583"/>
          </a:xfrm>
          <a:prstGeom prst="line">
            <a:avLst/>
          </a:prstGeom>
          <a:noFill/>
          <a:ln w="38100">
            <a:solidFill>
              <a:schemeClr val="accent4"/>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da-DK">
              <a:solidFill>
                <a:srgbClr val="FFFFFF"/>
              </a:solidFill>
            </a:endParaRPr>
          </a:p>
        </p:txBody>
      </p:sp>
      <p:sp>
        <p:nvSpPr>
          <p:cNvPr id="44036" name="Line 5"/>
          <p:cNvSpPr>
            <a:spLocks noChangeShapeType="1"/>
          </p:cNvSpPr>
          <p:nvPr/>
        </p:nvSpPr>
        <p:spPr bwMode="auto">
          <a:xfrm>
            <a:off x="4572000" y="3526972"/>
            <a:ext cx="0" cy="718457"/>
          </a:xfrm>
          <a:prstGeom prst="line">
            <a:avLst/>
          </a:prstGeom>
          <a:noFill/>
          <a:ln w="38100">
            <a:solidFill>
              <a:schemeClr val="accent4"/>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da-DK">
              <a:solidFill>
                <a:srgbClr val="FFFFFF"/>
              </a:solidFill>
            </a:endParaRPr>
          </a:p>
        </p:txBody>
      </p:sp>
      <p:sp>
        <p:nvSpPr>
          <p:cNvPr id="44037" name="Line 6"/>
          <p:cNvSpPr>
            <a:spLocks noChangeShapeType="1"/>
          </p:cNvSpPr>
          <p:nvPr/>
        </p:nvSpPr>
        <p:spPr bwMode="auto">
          <a:xfrm flipH="1">
            <a:off x="2231571" y="3566160"/>
            <a:ext cx="1752600" cy="764177"/>
          </a:xfrm>
          <a:prstGeom prst="line">
            <a:avLst/>
          </a:prstGeom>
          <a:noFill/>
          <a:ln w="38100">
            <a:solidFill>
              <a:schemeClr val="accent4"/>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da-DK">
              <a:solidFill>
                <a:srgbClr val="FFFFFF"/>
              </a:solidFill>
            </a:endParaRPr>
          </a:p>
        </p:txBody>
      </p:sp>
      <p:sp>
        <p:nvSpPr>
          <p:cNvPr id="44038" name="Line 7"/>
          <p:cNvSpPr>
            <a:spLocks noChangeShapeType="1"/>
          </p:cNvSpPr>
          <p:nvPr/>
        </p:nvSpPr>
        <p:spPr bwMode="auto">
          <a:xfrm>
            <a:off x="4572000" y="2693398"/>
            <a:ext cx="0" cy="474345"/>
          </a:xfrm>
          <a:prstGeom prst="line">
            <a:avLst/>
          </a:prstGeom>
          <a:noFill/>
          <a:ln w="38100">
            <a:solidFill>
              <a:schemeClr val="accent4"/>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da-DK">
              <a:solidFill>
                <a:srgbClr val="FFFFFF"/>
              </a:solidFill>
            </a:endParaRPr>
          </a:p>
        </p:txBody>
      </p:sp>
      <p:sp>
        <p:nvSpPr>
          <p:cNvPr id="44039" name="Rectangle 8"/>
          <p:cNvSpPr>
            <a:spLocks/>
          </p:cNvSpPr>
          <p:nvPr/>
        </p:nvSpPr>
        <p:spPr bwMode="auto">
          <a:xfrm>
            <a:off x="4170369" y="3128554"/>
            <a:ext cx="80326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36469" bIns="0">
            <a:spAutoFit/>
          </a:bodyPr>
          <a:lstStyle/>
          <a:p>
            <a:pPr marL="35899"/>
            <a:r>
              <a:rPr lang="en-US" sz="2400" b="1" dirty="0" err="1">
                <a:solidFill>
                  <a:srgbClr val="FFFFFF"/>
                </a:solidFill>
                <a:ea typeface="ＭＳ Ｐゴシック" charset="0"/>
                <a:sym typeface="Comic Sans MS" charset="0"/>
              </a:rPr>
              <a:t>Vrede</a:t>
            </a:r>
            <a:endParaRPr lang="en-US" sz="2400" b="1" dirty="0">
              <a:solidFill>
                <a:srgbClr val="FFFFFF"/>
              </a:solidFill>
              <a:ea typeface="ＭＳ Ｐゴシック" charset="0"/>
              <a:sym typeface="Comic Sans MS" charset="0"/>
            </a:endParaRPr>
          </a:p>
        </p:txBody>
      </p:sp>
      <p:sp>
        <p:nvSpPr>
          <p:cNvPr id="44040" name="Rectangle 9"/>
          <p:cNvSpPr>
            <a:spLocks/>
          </p:cNvSpPr>
          <p:nvPr/>
        </p:nvSpPr>
        <p:spPr bwMode="auto">
          <a:xfrm>
            <a:off x="3124200" y="4434840"/>
            <a:ext cx="3057233" cy="15388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36469" bIns="0">
            <a:spAutoFit/>
          </a:bodyPr>
          <a:lstStyle/>
          <a:p>
            <a:pPr marL="35899"/>
            <a:r>
              <a:rPr lang="en-US" sz="2000" b="1" dirty="0">
                <a:solidFill>
                  <a:srgbClr val="FFFFFF"/>
                </a:solidFill>
                <a:ea typeface="ＭＳ Ｐゴシック" charset="0"/>
                <a:sym typeface="Comic Sans MS" charset="0"/>
              </a:rPr>
              <a:t>Opmærksomhed / </a:t>
            </a:r>
            <a:r>
              <a:rPr lang="en-US" sz="2000" b="1" dirty="0" err="1">
                <a:solidFill>
                  <a:srgbClr val="FFFFFF"/>
                </a:solidFill>
                <a:ea typeface="ＭＳ Ｐゴシック" charset="0"/>
                <a:sym typeface="Comic Sans MS" charset="0"/>
              </a:rPr>
              <a:t>tænkning</a:t>
            </a:r>
            <a:endParaRPr lang="en-US" sz="2000" b="1" dirty="0">
              <a:solidFill>
                <a:srgbClr val="FFFFFF"/>
              </a:solidFill>
              <a:ea typeface="ＭＳ Ｐゴシック" charset="0"/>
              <a:sym typeface="Comic Sans MS" charset="0"/>
            </a:endParaRPr>
          </a:p>
          <a:p>
            <a:pPr marL="35899">
              <a:buSzPct val="125000"/>
              <a:buFont typeface="Lucida Grande" charset="0"/>
              <a:buChar char="‣"/>
            </a:pPr>
            <a:r>
              <a:rPr lang="en-US" sz="2000" dirty="0" err="1">
                <a:solidFill>
                  <a:srgbClr val="FFFFFF"/>
                </a:solidFill>
                <a:ea typeface="ＭＳ Ｐゴシック" charset="0"/>
                <a:sym typeface="Comic Sans MS" charset="0"/>
              </a:rPr>
              <a:t>smalt</a:t>
            </a:r>
            <a:r>
              <a:rPr lang="en-US" sz="2000" dirty="0">
                <a:solidFill>
                  <a:srgbClr val="FFFFFF"/>
                </a:solidFill>
                <a:ea typeface="ＭＳ Ｐゴシック" charset="0"/>
                <a:sym typeface="Comic Sans MS" charset="0"/>
              </a:rPr>
              <a:t> </a:t>
            </a:r>
            <a:r>
              <a:rPr lang="en-US" sz="2000" dirty="0" err="1">
                <a:solidFill>
                  <a:srgbClr val="FFFFFF"/>
                </a:solidFill>
                <a:ea typeface="ＭＳ Ｐゴシック" charset="0"/>
                <a:sym typeface="Comic Sans MS" charset="0"/>
              </a:rPr>
              <a:t>fokuseret</a:t>
            </a:r>
            <a:endParaRPr lang="en-US" sz="2000" dirty="0">
              <a:solidFill>
                <a:srgbClr val="FFFFFF"/>
              </a:solidFill>
              <a:ea typeface="ＭＳ Ｐゴシック" charset="0"/>
              <a:sym typeface="Comic Sans MS" charset="0"/>
            </a:endParaRPr>
          </a:p>
          <a:p>
            <a:pPr marL="35899">
              <a:buSzPct val="125000"/>
              <a:buFont typeface="Lucida Grande" charset="0"/>
              <a:buChar char="‣"/>
            </a:pPr>
            <a:r>
              <a:rPr lang="en-US" sz="2000" dirty="0" err="1">
                <a:solidFill>
                  <a:srgbClr val="FFFFFF"/>
                </a:solidFill>
                <a:ea typeface="ＭＳ Ｐゴシック" charset="0"/>
                <a:sym typeface="Comic Sans MS" charset="0"/>
              </a:rPr>
              <a:t>Overskridende</a:t>
            </a:r>
            <a:r>
              <a:rPr lang="en-US" sz="2000" dirty="0">
                <a:solidFill>
                  <a:srgbClr val="FFFFFF"/>
                </a:solidFill>
                <a:ea typeface="ＭＳ Ｐゴシック" charset="0"/>
                <a:sym typeface="Comic Sans MS" charset="0"/>
              </a:rPr>
              <a:t>/</a:t>
            </a:r>
            <a:r>
              <a:rPr lang="en-US" sz="2000" dirty="0" err="1">
                <a:solidFill>
                  <a:srgbClr val="FFFFFF"/>
                </a:solidFill>
                <a:ea typeface="ＭＳ Ｐゴシック" charset="0"/>
                <a:sym typeface="Comic Sans MS" charset="0"/>
              </a:rPr>
              <a:t>blokerer</a:t>
            </a:r>
            <a:endParaRPr lang="en-US" sz="2000" dirty="0">
              <a:solidFill>
                <a:srgbClr val="FFFFFF"/>
              </a:solidFill>
              <a:ea typeface="ＭＳ Ｐゴシック" charset="0"/>
              <a:sym typeface="Comic Sans MS" charset="0"/>
            </a:endParaRPr>
          </a:p>
          <a:p>
            <a:pPr marL="35899">
              <a:buSzPct val="125000"/>
              <a:buFont typeface="Lucida Grande" charset="0"/>
              <a:buChar char="‣"/>
            </a:pPr>
            <a:r>
              <a:rPr lang="en-US" sz="2000" dirty="0">
                <a:solidFill>
                  <a:srgbClr val="FFFFFF"/>
                </a:solidFill>
                <a:ea typeface="ＭＳ Ｐゴシック" charset="0"/>
                <a:sym typeface="Comic Sans MS" charset="0"/>
              </a:rPr>
              <a:t>Scanner - </a:t>
            </a:r>
            <a:r>
              <a:rPr lang="en-US" sz="2000" dirty="0" err="1">
                <a:solidFill>
                  <a:srgbClr val="FFFFFF"/>
                </a:solidFill>
                <a:ea typeface="ＭＳ Ｐゴシック" charset="0"/>
                <a:sym typeface="Comic Sans MS" charset="0"/>
              </a:rPr>
              <a:t>søger</a:t>
            </a:r>
            <a:endParaRPr lang="en-US" sz="2000" dirty="0">
              <a:solidFill>
                <a:srgbClr val="FFFFFF"/>
              </a:solidFill>
              <a:ea typeface="ＭＳ Ｐゴシック" charset="0"/>
              <a:sym typeface="Comic Sans MS" charset="0"/>
            </a:endParaRPr>
          </a:p>
          <a:p>
            <a:pPr marL="35899">
              <a:buSzPct val="125000"/>
              <a:buFont typeface="Lucida Grande" charset="0"/>
              <a:buChar char="‣"/>
            </a:pPr>
            <a:r>
              <a:rPr lang="en-US" sz="2000" dirty="0" err="1">
                <a:solidFill>
                  <a:srgbClr val="FFFFFF"/>
                </a:solidFill>
                <a:ea typeface="ＭＳ Ｐゴシック" charset="0"/>
                <a:sym typeface="Comic Sans MS" charset="0"/>
              </a:rPr>
              <a:t>Internt</a:t>
            </a:r>
            <a:r>
              <a:rPr lang="en-US" sz="2000" dirty="0">
                <a:solidFill>
                  <a:srgbClr val="FFFFFF"/>
                </a:solidFill>
                <a:ea typeface="ＭＳ Ｐゴシック" charset="0"/>
                <a:sym typeface="Comic Sans MS" charset="0"/>
              </a:rPr>
              <a:t> vs. </a:t>
            </a:r>
            <a:r>
              <a:rPr lang="en-US" sz="2000" dirty="0" err="1">
                <a:solidFill>
                  <a:srgbClr val="FFFFFF"/>
                </a:solidFill>
                <a:ea typeface="ＭＳ Ｐゴシック" charset="0"/>
                <a:sym typeface="Comic Sans MS" charset="0"/>
              </a:rPr>
              <a:t>externt</a:t>
            </a:r>
            <a:endParaRPr lang="en-US" sz="2000" dirty="0">
              <a:solidFill>
                <a:srgbClr val="FFFFFF"/>
              </a:solidFill>
              <a:ea typeface="ＭＳ Ｐゴシック" charset="0"/>
              <a:sym typeface="Comic Sans MS" charset="0"/>
            </a:endParaRPr>
          </a:p>
        </p:txBody>
      </p:sp>
      <p:sp>
        <p:nvSpPr>
          <p:cNvPr id="44041" name="Rectangle 10"/>
          <p:cNvSpPr>
            <a:spLocks/>
          </p:cNvSpPr>
          <p:nvPr/>
        </p:nvSpPr>
        <p:spPr bwMode="auto">
          <a:xfrm>
            <a:off x="900113" y="4395651"/>
            <a:ext cx="1924730" cy="1188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36469" bIns="0"/>
          <a:lstStyle/>
          <a:p>
            <a:pPr marL="35899"/>
            <a:r>
              <a:rPr lang="en-US" sz="2000" b="1" dirty="0" err="1">
                <a:solidFill>
                  <a:srgbClr val="FFFFFF"/>
                </a:solidFill>
                <a:ea typeface="ＭＳ Ｐゴシック" charset="0"/>
                <a:sym typeface="Comic Sans MS" charset="0"/>
              </a:rPr>
              <a:t>Krop</a:t>
            </a:r>
            <a:r>
              <a:rPr lang="en-US" sz="2000" b="1" dirty="0">
                <a:solidFill>
                  <a:srgbClr val="FFFFFF"/>
                </a:solidFill>
                <a:ea typeface="ＭＳ Ｐゴシック" charset="0"/>
                <a:sym typeface="Comic Sans MS" charset="0"/>
              </a:rPr>
              <a:t> / </a:t>
            </a:r>
            <a:r>
              <a:rPr lang="en-US" sz="2000" b="1" dirty="0" err="1">
                <a:solidFill>
                  <a:srgbClr val="FFFFFF"/>
                </a:solidFill>
                <a:ea typeface="ＭＳ Ｐゴシック" charset="0"/>
                <a:sym typeface="Comic Sans MS" charset="0"/>
              </a:rPr>
              <a:t>følelser</a:t>
            </a:r>
            <a:endParaRPr lang="en-US" sz="2000" b="1" dirty="0">
              <a:solidFill>
                <a:srgbClr val="FFFFFF"/>
              </a:solidFill>
              <a:ea typeface="ＭＳ Ｐゴシック" charset="0"/>
              <a:sym typeface="Comic Sans MS" charset="0"/>
            </a:endParaRPr>
          </a:p>
          <a:p>
            <a:pPr marL="35899">
              <a:buSzPct val="125000"/>
              <a:buFont typeface="Lucida Grande" charset="0"/>
              <a:buChar char="‣"/>
            </a:pPr>
            <a:r>
              <a:rPr lang="en-US" sz="2000" dirty="0" err="1">
                <a:solidFill>
                  <a:srgbClr val="FFFFFF"/>
                </a:solidFill>
                <a:ea typeface="ＭＳ Ｐゴシック" charset="0"/>
                <a:sym typeface="Comic Sans MS" charset="0"/>
              </a:rPr>
              <a:t>Spændt</a:t>
            </a:r>
            <a:endParaRPr lang="en-US" sz="2000" dirty="0">
              <a:solidFill>
                <a:srgbClr val="FFFFFF"/>
              </a:solidFill>
              <a:ea typeface="ＭＳ Ｐゴシック" charset="0"/>
              <a:sym typeface="Comic Sans MS" charset="0"/>
            </a:endParaRPr>
          </a:p>
          <a:p>
            <a:pPr marL="35899">
              <a:buSzPct val="125000"/>
              <a:buFont typeface="Lucida Grande" charset="0"/>
              <a:buChar char="‣"/>
            </a:pPr>
            <a:r>
              <a:rPr lang="en-US" sz="2000" dirty="0" err="1">
                <a:solidFill>
                  <a:srgbClr val="FFFFFF"/>
                </a:solidFill>
                <a:ea typeface="ＭＳ Ｐゴシック" charset="0"/>
                <a:sym typeface="Comic Sans MS" charset="0"/>
              </a:rPr>
              <a:t>Hjertebanken</a:t>
            </a:r>
            <a:endParaRPr lang="en-US" sz="2000" dirty="0">
              <a:solidFill>
                <a:srgbClr val="FFFFFF"/>
              </a:solidFill>
              <a:ea typeface="ＭＳ Ｐゴシック" charset="0"/>
              <a:sym typeface="Comic Sans MS" charset="0"/>
            </a:endParaRPr>
          </a:p>
          <a:p>
            <a:pPr marL="35899">
              <a:buSzPct val="125000"/>
              <a:buFont typeface="Lucida Grande" charset="0"/>
              <a:buChar char="‣"/>
            </a:pPr>
            <a:r>
              <a:rPr lang="en-US" sz="2000" dirty="0" err="1">
                <a:solidFill>
                  <a:srgbClr val="FFFFFF"/>
                </a:solidFill>
                <a:ea typeface="ＭＳ Ｐゴシック" charset="0"/>
                <a:sym typeface="Comic Sans MS" charset="0"/>
              </a:rPr>
              <a:t>Trang</a:t>
            </a:r>
            <a:r>
              <a:rPr lang="en-US" sz="2000" dirty="0">
                <a:solidFill>
                  <a:srgbClr val="FFFFFF"/>
                </a:solidFill>
                <a:ea typeface="ＭＳ Ｐゴシック" charset="0"/>
                <a:sym typeface="Comic Sans MS" charset="0"/>
              </a:rPr>
              <a:t> </a:t>
            </a:r>
            <a:r>
              <a:rPr lang="en-US" sz="2000" dirty="0" err="1">
                <a:solidFill>
                  <a:srgbClr val="FFFFFF"/>
                </a:solidFill>
                <a:ea typeface="ＭＳ Ｐゴシック" charset="0"/>
                <a:sym typeface="Comic Sans MS" charset="0"/>
              </a:rPr>
              <a:t>til</a:t>
            </a:r>
            <a:r>
              <a:rPr lang="en-US" sz="2000" dirty="0">
                <a:solidFill>
                  <a:srgbClr val="FFFFFF"/>
                </a:solidFill>
                <a:ea typeface="ＭＳ Ｐゴシック" charset="0"/>
                <a:sym typeface="Comic Sans MS" charset="0"/>
              </a:rPr>
              <a:t> at handle</a:t>
            </a:r>
          </a:p>
          <a:p>
            <a:pPr marL="35899">
              <a:buSzPct val="125000"/>
              <a:buFont typeface="Lucida Grande" charset="0"/>
              <a:buChar char="‣"/>
            </a:pPr>
            <a:r>
              <a:rPr lang="en-US" sz="2000" dirty="0" err="1">
                <a:solidFill>
                  <a:srgbClr val="FFFFFF"/>
                </a:solidFill>
                <a:ea typeface="ＭＳ Ｐゴシック" charset="0"/>
                <a:sym typeface="Comic Sans MS" charset="0"/>
              </a:rPr>
              <a:t>Vrede</a:t>
            </a:r>
            <a:endParaRPr lang="en-US" sz="2000" dirty="0">
              <a:solidFill>
                <a:srgbClr val="FFFFFF"/>
              </a:solidFill>
              <a:ea typeface="ＭＳ Ｐゴシック" charset="0"/>
              <a:sym typeface="Comic Sans MS" charset="0"/>
            </a:endParaRPr>
          </a:p>
        </p:txBody>
      </p:sp>
      <p:sp>
        <p:nvSpPr>
          <p:cNvPr id="44042" name="Rectangle 11"/>
          <p:cNvSpPr>
            <a:spLocks/>
          </p:cNvSpPr>
          <p:nvPr/>
        </p:nvSpPr>
        <p:spPr bwMode="auto">
          <a:xfrm>
            <a:off x="6553200" y="4448213"/>
            <a:ext cx="2409270" cy="15388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36469" bIns="0">
            <a:spAutoFit/>
          </a:bodyPr>
          <a:lstStyle/>
          <a:p>
            <a:pPr marL="35899"/>
            <a:r>
              <a:rPr lang="en-US" sz="2000" b="1" dirty="0">
                <a:solidFill>
                  <a:srgbClr val="FFFFFF"/>
                </a:solidFill>
                <a:ea typeface="ＭＳ Ｐゴシック" charset="0"/>
                <a:sym typeface="Comic Sans MS" charset="0"/>
              </a:rPr>
              <a:t>Adfærd</a:t>
            </a:r>
          </a:p>
          <a:p>
            <a:pPr marL="35899">
              <a:buSzPct val="125000"/>
              <a:buFont typeface="Lucida Grande" charset="0"/>
              <a:buChar char="‣"/>
            </a:pPr>
            <a:r>
              <a:rPr lang="en-US" sz="2000" dirty="0" err="1">
                <a:solidFill>
                  <a:srgbClr val="FFFFFF"/>
                </a:solidFill>
                <a:ea typeface="ＭＳ Ｐゴシック" charset="0"/>
                <a:sym typeface="Comic Sans MS" charset="0"/>
              </a:rPr>
              <a:t>Intensiverer</a:t>
            </a:r>
            <a:r>
              <a:rPr lang="en-US" sz="2000" dirty="0">
                <a:solidFill>
                  <a:srgbClr val="FFFFFF"/>
                </a:solidFill>
                <a:ea typeface="ＭＳ Ｐゴシック" charset="0"/>
                <a:sym typeface="Comic Sans MS" charset="0"/>
              </a:rPr>
              <a:t> handling</a:t>
            </a:r>
          </a:p>
          <a:p>
            <a:pPr marL="35899">
              <a:buSzPct val="125000"/>
              <a:buFont typeface="Lucida Grande" charset="0"/>
              <a:buChar char="‣"/>
            </a:pPr>
            <a:r>
              <a:rPr lang="en-US" sz="2000" dirty="0" err="1">
                <a:solidFill>
                  <a:srgbClr val="FFFFFF"/>
                </a:solidFill>
                <a:ea typeface="ＭＳ Ｐゴシック" charset="0"/>
                <a:sym typeface="Comic Sans MS" charset="0"/>
              </a:rPr>
              <a:t>Viser</a:t>
            </a:r>
            <a:r>
              <a:rPr lang="en-US" sz="2000" dirty="0">
                <a:solidFill>
                  <a:srgbClr val="FFFFFF"/>
                </a:solidFill>
                <a:ea typeface="ＭＳ Ｐゴシック" charset="0"/>
                <a:sym typeface="Comic Sans MS" charset="0"/>
              </a:rPr>
              <a:t> </a:t>
            </a:r>
            <a:r>
              <a:rPr lang="en-US" sz="2000" dirty="0" err="1">
                <a:solidFill>
                  <a:srgbClr val="FFFFFF"/>
                </a:solidFill>
                <a:ea typeface="ＭＳ Ｐゴシック" charset="0"/>
                <a:sym typeface="Comic Sans MS" charset="0"/>
              </a:rPr>
              <a:t>agression</a:t>
            </a:r>
            <a:endParaRPr lang="en-US" sz="2000" dirty="0">
              <a:solidFill>
                <a:srgbClr val="FFFFFF"/>
              </a:solidFill>
              <a:ea typeface="ＭＳ Ｐゴシック" charset="0"/>
              <a:sym typeface="Comic Sans MS" charset="0"/>
            </a:endParaRPr>
          </a:p>
          <a:p>
            <a:pPr marL="35899">
              <a:buSzPct val="125000"/>
              <a:buFont typeface="Lucida Grande" charset="0"/>
              <a:buChar char="‣"/>
            </a:pPr>
            <a:r>
              <a:rPr lang="en-US" sz="2000" dirty="0" err="1">
                <a:solidFill>
                  <a:srgbClr val="FFFFFF"/>
                </a:solidFill>
                <a:ea typeface="ＭＳ Ｐゴシック" charset="0"/>
                <a:sym typeface="Comic Sans MS" charset="0"/>
              </a:rPr>
              <a:t>Angriber</a:t>
            </a:r>
            <a:endParaRPr lang="en-US" sz="2000" dirty="0">
              <a:solidFill>
                <a:srgbClr val="FFFFFF"/>
              </a:solidFill>
              <a:ea typeface="ＭＳ Ｐゴシック" charset="0"/>
              <a:sym typeface="Comic Sans MS" charset="0"/>
            </a:endParaRPr>
          </a:p>
          <a:p>
            <a:pPr marL="35899">
              <a:buSzPct val="125000"/>
              <a:buFont typeface="Lucida Grande" charset="0"/>
              <a:buChar char="‣"/>
            </a:pPr>
            <a:r>
              <a:rPr lang="en-US" sz="2000" dirty="0" err="1">
                <a:solidFill>
                  <a:srgbClr val="FFFFFF"/>
                </a:solidFill>
                <a:ea typeface="ＭＳ Ｐゴシック" charset="0"/>
                <a:sym typeface="Comic Sans MS" charset="0"/>
              </a:rPr>
              <a:t>Dissocierer</a:t>
            </a:r>
            <a:endParaRPr lang="en-US" sz="2000" dirty="0">
              <a:solidFill>
                <a:srgbClr val="FFFFFF"/>
              </a:solidFill>
              <a:ea typeface="ＭＳ Ｐゴシック" charset="0"/>
              <a:sym typeface="Comic Sans MS" charset="0"/>
            </a:endParaRPr>
          </a:p>
        </p:txBody>
      </p:sp>
      <p:sp>
        <p:nvSpPr>
          <p:cNvPr id="2" name="Pladsholder til sidefod 1"/>
          <p:cNvSpPr>
            <a:spLocks noGrp="1"/>
          </p:cNvSpPr>
          <p:nvPr>
            <p:ph type="ftr" sz="quarter" idx="11"/>
          </p:nvPr>
        </p:nvSpPr>
        <p:spPr/>
        <p:txBody>
          <a:bodyPr/>
          <a:lstStyle/>
          <a:p>
            <a:r>
              <a:rPr lang="da-DK" smtClean="0">
                <a:solidFill>
                  <a:srgbClr val="FFFFFF"/>
                </a:solidFill>
              </a:rPr>
              <a:t>Lena Højgård Isager www.pkf.name</a:t>
            </a:r>
            <a:endParaRPr lang="da-DK">
              <a:solidFill>
                <a:srgbClr val="FFFFFF"/>
              </a:solidFill>
            </a:endParaRPr>
          </a:p>
        </p:txBody>
      </p:sp>
      <p:sp>
        <p:nvSpPr>
          <p:cNvPr id="3" name="Pladsholder til dato 2"/>
          <p:cNvSpPr>
            <a:spLocks noGrp="1"/>
          </p:cNvSpPr>
          <p:nvPr>
            <p:ph type="dt" sz="half" idx="10"/>
          </p:nvPr>
        </p:nvSpPr>
        <p:spPr/>
        <p:txBody>
          <a:bodyPr/>
          <a:lstStyle/>
          <a:p>
            <a:fld id="{F4E60FA4-E0B4-BE4F-8320-D65E2C7F8F99}" type="datetime1">
              <a:rPr lang="da-DK" smtClean="0">
                <a:solidFill>
                  <a:srgbClr val="FFFFFF"/>
                </a:solidFill>
              </a:rPr>
              <a:t>05/10/15</a:t>
            </a:fld>
            <a:endParaRPr lang="da-DK" dirty="0">
              <a:solidFill>
                <a:srgbClr val="FFFFFF"/>
              </a:solidFill>
            </a:endParaRPr>
          </a:p>
        </p:txBody>
      </p:sp>
      <p:sp>
        <p:nvSpPr>
          <p:cNvPr id="4" name="Pladsholder til diasnummer 3"/>
          <p:cNvSpPr>
            <a:spLocks noGrp="1"/>
          </p:cNvSpPr>
          <p:nvPr>
            <p:ph type="sldNum" sz="quarter" idx="12"/>
          </p:nvPr>
        </p:nvSpPr>
        <p:spPr/>
        <p:txBody>
          <a:bodyPr/>
          <a:lstStyle/>
          <a:p>
            <a:fld id="{8FCE65AC-5FA7-A442-B9D9-7FA4188F768F}" type="slidenum">
              <a:rPr lang="da-DK" smtClean="0">
                <a:solidFill>
                  <a:srgbClr val="FFFFFF"/>
                </a:solidFill>
              </a:rPr>
              <a:pPr/>
              <a:t>18</a:t>
            </a:fld>
            <a:endParaRPr lang="da-DK" dirty="0">
              <a:solidFill>
                <a:srgbClr val="FFFFFF"/>
              </a:solidFill>
            </a:endParaRPr>
          </a:p>
        </p:txBody>
      </p:sp>
    </p:spTree>
    <p:extLst>
      <p:ext uri="{BB962C8B-B14F-4D97-AF65-F5344CB8AC3E}">
        <p14:creationId xmlns:p14="http://schemas.microsoft.com/office/powerpoint/2010/main" val="107872387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p:cNvSpPr>
          <p:nvPr/>
        </p:nvSpPr>
        <p:spPr bwMode="auto">
          <a:xfrm rot="-192303">
            <a:off x="91848" y="6531429"/>
            <a:ext cx="7587343" cy="215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35614" bIns="0" anchor="ctr"/>
          <a:lstStyle/>
          <a:p>
            <a:pPr marL="35166"/>
            <a:r>
              <a:rPr lang="en-US" sz="800">
                <a:solidFill>
                  <a:srgbClr val="FFFFFF"/>
                </a:solidFill>
                <a:latin typeface="Comic Sans MS" charset="0"/>
                <a:ea typeface="ＭＳ Ｐゴシック" charset="0"/>
                <a:sym typeface="Comic Sans MS" charset="0"/>
              </a:rPr>
              <a:t> </a:t>
            </a:r>
          </a:p>
        </p:txBody>
      </p:sp>
      <p:sp>
        <p:nvSpPr>
          <p:cNvPr id="2" name="Rectangle 2"/>
          <p:cNvSpPr>
            <a:spLocks noGrp="1" noChangeArrowheads="1"/>
          </p:cNvSpPr>
          <p:nvPr>
            <p:ph type="title"/>
          </p:nvPr>
        </p:nvSpPr>
        <p:spPr>
          <a:xfrm>
            <a:off x="631371" y="339634"/>
            <a:ext cx="7772400" cy="1371600"/>
          </a:xfrm>
        </p:spPr>
        <p:txBody>
          <a:bodyPr rIns="94673"/>
          <a:lstStyle/>
          <a:p>
            <a:pPr marL="35166">
              <a:defRPr/>
            </a:pPr>
            <a:r>
              <a:rPr lang="en-US" dirty="0" err="1" smtClean="0">
                <a:solidFill>
                  <a:srgbClr val="F8E950"/>
                </a:solidFill>
              </a:rPr>
              <a:t>Lotterigevinst</a:t>
            </a:r>
            <a:endParaRPr lang="en-US" dirty="0" smtClean="0">
              <a:solidFill>
                <a:srgbClr val="F8E950"/>
              </a:solidFill>
            </a:endParaRPr>
          </a:p>
        </p:txBody>
      </p:sp>
      <p:sp>
        <p:nvSpPr>
          <p:cNvPr id="46083" name="Rectangle 3"/>
          <p:cNvSpPr>
            <a:spLocks noGrp="1" noChangeArrowheads="1"/>
          </p:cNvSpPr>
          <p:nvPr>
            <p:ph idx="1"/>
          </p:nvPr>
        </p:nvSpPr>
        <p:spPr/>
        <p:txBody>
          <a:bodyPr rIns="94673"/>
          <a:lstStyle/>
          <a:p>
            <a:pPr marL="0" indent="0" algn="ctr">
              <a:buNone/>
              <a:defRPr/>
            </a:pPr>
            <a:endParaRPr lang="en-US" dirty="0" smtClean="0">
              <a:solidFill>
                <a:srgbClr val="FFFFFF"/>
              </a:solidFill>
            </a:endParaRPr>
          </a:p>
          <a:p>
            <a:pPr marL="0" indent="0" algn="ctr">
              <a:buNone/>
              <a:defRPr/>
            </a:pPr>
            <a:endParaRPr lang="en-US" dirty="0" smtClean="0">
              <a:solidFill>
                <a:srgbClr val="FFFFFF"/>
              </a:solidFill>
            </a:endParaRPr>
          </a:p>
          <a:p>
            <a:pPr marL="0" indent="0" algn="ctr">
              <a:buNone/>
              <a:defRPr/>
            </a:pPr>
            <a:r>
              <a:rPr lang="en-US" dirty="0" smtClean="0">
                <a:solidFill>
                  <a:srgbClr val="FFFFFF"/>
                </a:solidFill>
              </a:rPr>
              <a:t>                             </a:t>
            </a:r>
          </a:p>
          <a:p>
            <a:pPr marL="0" indent="0" algn="ctr">
              <a:buNone/>
              <a:defRPr/>
            </a:pPr>
            <a:r>
              <a:rPr lang="en-US" dirty="0" smtClean="0">
                <a:solidFill>
                  <a:srgbClr val="FFFFFF"/>
                </a:solidFill>
              </a:rPr>
              <a:t>                                    </a:t>
            </a:r>
            <a:r>
              <a:rPr lang="en-US" sz="4400" dirty="0" smtClean="0">
                <a:solidFill>
                  <a:srgbClr val="FFFFFF"/>
                </a:solidFill>
              </a:rPr>
              <a:t>10 </a:t>
            </a:r>
            <a:r>
              <a:rPr lang="en-US" sz="4400" dirty="0" err="1">
                <a:solidFill>
                  <a:srgbClr val="FFFFFF"/>
                </a:solidFill>
              </a:rPr>
              <a:t>millioner</a:t>
            </a:r>
            <a:r>
              <a:rPr lang="en-US" sz="4400" dirty="0">
                <a:solidFill>
                  <a:srgbClr val="FFFFFF"/>
                </a:solidFill>
              </a:rPr>
              <a:t> kr.!!!!</a:t>
            </a:r>
          </a:p>
        </p:txBody>
      </p:sp>
      <p:sp>
        <p:nvSpPr>
          <p:cNvPr id="3" name="Pladsholder til sidefod 2"/>
          <p:cNvSpPr>
            <a:spLocks noGrp="1"/>
          </p:cNvSpPr>
          <p:nvPr>
            <p:ph type="ftr" sz="quarter" idx="11"/>
          </p:nvPr>
        </p:nvSpPr>
        <p:spPr/>
        <p:txBody>
          <a:bodyPr/>
          <a:lstStyle/>
          <a:p>
            <a:r>
              <a:rPr lang="da-DK" smtClean="0">
                <a:solidFill>
                  <a:srgbClr val="FFFFFF"/>
                </a:solidFill>
              </a:rPr>
              <a:t>Lena Højgård Isager www.pkf.name</a:t>
            </a:r>
            <a:endParaRPr lang="da-DK">
              <a:solidFill>
                <a:srgbClr val="FFFFFF"/>
              </a:solidFill>
            </a:endParaRPr>
          </a:p>
        </p:txBody>
      </p:sp>
      <p:pic>
        <p:nvPicPr>
          <p:cNvPr id="4608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5389">
            <a:off x="891949" y="2305594"/>
            <a:ext cx="3135766" cy="34616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round/>
                <a:headEnd/>
                <a:tailEnd/>
              </a14:hiddenLine>
            </a:ext>
          </a:extLst>
        </p:spPr>
      </p:pic>
      <p:sp>
        <p:nvSpPr>
          <p:cNvPr id="4" name="Pladsholder til dato 3"/>
          <p:cNvSpPr>
            <a:spLocks noGrp="1"/>
          </p:cNvSpPr>
          <p:nvPr>
            <p:ph type="dt" sz="half" idx="10"/>
          </p:nvPr>
        </p:nvSpPr>
        <p:spPr/>
        <p:txBody>
          <a:bodyPr/>
          <a:lstStyle/>
          <a:p>
            <a:fld id="{DC2E5C31-6E25-5F46-84D0-66F65CCCA89E}" type="datetime1">
              <a:rPr lang="da-DK" smtClean="0">
                <a:solidFill>
                  <a:srgbClr val="FFFFFF"/>
                </a:solidFill>
                <a:latin typeface="Calibri"/>
              </a:rPr>
              <a:t>05/10/15</a:t>
            </a:fld>
            <a:endParaRPr lang="da-DK" dirty="0">
              <a:solidFill>
                <a:srgbClr val="FFFFFF"/>
              </a:solidFill>
              <a:latin typeface="Calibri"/>
            </a:endParaRPr>
          </a:p>
        </p:txBody>
      </p:sp>
      <p:sp>
        <p:nvSpPr>
          <p:cNvPr id="5" name="Pladsholder til diasnummer 4"/>
          <p:cNvSpPr>
            <a:spLocks noGrp="1"/>
          </p:cNvSpPr>
          <p:nvPr>
            <p:ph type="sldNum" sz="quarter" idx="12"/>
          </p:nvPr>
        </p:nvSpPr>
        <p:spPr/>
        <p:txBody>
          <a:bodyPr/>
          <a:lstStyle/>
          <a:p>
            <a:fld id="{8FCE65AC-5FA7-A442-B9D9-7FA4188F768F}" type="slidenum">
              <a:rPr lang="da-DK" smtClean="0">
                <a:solidFill>
                  <a:srgbClr val="FFFFFF"/>
                </a:solidFill>
                <a:latin typeface="Calibri"/>
              </a:rPr>
              <a:pPr/>
              <a:t>19</a:t>
            </a:fld>
            <a:endParaRPr lang="da-DK" dirty="0">
              <a:solidFill>
                <a:srgbClr val="FFFFFF"/>
              </a:solidFill>
              <a:latin typeface="Calibri"/>
            </a:endParaRPr>
          </a:p>
        </p:txBody>
      </p:sp>
    </p:spTree>
    <p:extLst>
      <p:ext uri="{BB962C8B-B14F-4D97-AF65-F5344CB8AC3E}">
        <p14:creationId xmlns:p14="http://schemas.microsoft.com/office/powerpoint/2010/main" val="105516873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33095"/>
            <a:ext cx="4949388" cy="828000"/>
          </a:xfrm>
        </p:spPr>
        <p:txBody>
          <a:bodyPr>
            <a:noAutofit/>
          </a:bodyPr>
          <a:lstStyle/>
          <a:p>
            <a:pPr>
              <a:lnSpc>
                <a:spcPct val="90000"/>
              </a:lnSpc>
            </a:pPr>
            <a:r>
              <a:rPr lang="da-DK" sz="4000" dirty="0" smtClean="0">
                <a:solidFill>
                  <a:schemeClr val="bg1"/>
                </a:solidFill>
              </a:rPr>
              <a:t>Temadag </a:t>
            </a:r>
            <a:r>
              <a:rPr lang="da-DK" sz="3200" dirty="0">
                <a:solidFill>
                  <a:schemeClr val="bg1"/>
                </a:solidFill>
              </a:rPr>
              <a:t/>
            </a:r>
            <a:br>
              <a:rPr lang="da-DK" sz="3200" dirty="0">
                <a:solidFill>
                  <a:schemeClr val="bg1"/>
                </a:solidFill>
              </a:rPr>
            </a:br>
            <a:endParaRPr lang="da-DK" sz="3200" dirty="0">
              <a:solidFill>
                <a:schemeClr val="bg1"/>
              </a:solidFill>
            </a:endParaRPr>
          </a:p>
        </p:txBody>
      </p:sp>
      <p:sp>
        <p:nvSpPr>
          <p:cNvPr id="3" name="Pladsholder til indhold 2"/>
          <p:cNvSpPr>
            <a:spLocks noGrp="1"/>
          </p:cNvSpPr>
          <p:nvPr>
            <p:ph idx="1"/>
          </p:nvPr>
        </p:nvSpPr>
        <p:spPr>
          <a:xfrm>
            <a:off x="457200" y="1955800"/>
            <a:ext cx="8229600" cy="4525963"/>
          </a:xfrm>
        </p:spPr>
        <p:txBody>
          <a:bodyPr>
            <a:normAutofit/>
          </a:bodyPr>
          <a:lstStyle/>
          <a:p>
            <a:pPr marL="0" indent="0">
              <a:lnSpc>
                <a:spcPct val="90000"/>
              </a:lnSpc>
              <a:buNone/>
            </a:pPr>
            <a:r>
              <a:rPr lang="da-DK" sz="2800" dirty="0" smtClean="0">
                <a:solidFill>
                  <a:schemeClr val="bg1"/>
                </a:solidFill>
              </a:rPr>
              <a:t>Introduktion til den medfølelsesfokuserede tilgang </a:t>
            </a:r>
          </a:p>
          <a:p>
            <a:pPr marL="0" indent="0">
              <a:lnSpc>
                <a:spcPct val="90000"/>
              </a:lnSpc>
              <a:buNone/>
            </a:pPr>
            <a:endParaRPr lang="da-DK" sz="2800" dirty="0">
              <a:solidFill>
                <a:schemeClr val="bg1"/>
              </a:solidFill>
            </a:endParaRPr>
          </a:p>
          <a:p>
            <a:pPr marL="0" indent="0">
              <a:lnSpc>
                <a:spcPct val="90000"/>
              </a:lnSpc>
              <a:buNone/>
            </a:pPr>
            <a:r>
              <a:rPr lang="da-DK" sz="2800" dirty="0" smtClean="0">
                <a:solidFill>
                  <a:schemeClr val="bg1"/>
                </a:solidFill>
              </a:rPr>
              <a:t>Skam</a:t>
            </a:r>
            <a:endParaRPr lang="da-DK" sz="2800" dirty="0" smtClean="0">
              <a:solidFill>
                <a:schemeClr val="bg1"/>
              </a:solidFill>
            </a:endParaRPr>
          </a:p>
          <a:p>
            <a:pPr marL="0" indent="0">
              <a:lnSpc>
                <a:spcPct val="90000"/>
              </a:lnSpc>
              <a:buNone/>
            </a:pPr>
            <a:r>
              <a:rPr lang="da-DK" sz="2800" dirty="0">
                <a:solidFill>
                  <a:schemeClr val="bg1"/>
                </a:solidFill>
              </a:rPr>
              <a:t>	</a:t>
            </a:r>
            <a:r>
              <a:rPr lang="da-DK" sz="2800" dirty="0" smtClean="0">
                <a:solidFill>
                  <a:schemeClr val="bg1"/>
                </a:solidFill>
              </a:rPr>
              <a:t>			</a:t>
            </a:r>
          </a:p>
          <a:p>
            <a:pPr marL="0" indent="0">
              <a:lnSpc>
                <a:spcPct val="90000"/>
              </a:lnSpc>
              <a:buNone/>
            </a:pPr>
            <a:r>
              <a:rPr lang="da-DK" sz="2800" dirty="0" smtClean="0">
                <a:solidFill>
                  <a:schemeClr val="bg1"/>
                </a:solidFill>
              </a:rPr>
              <a:t>Selvkritik</a:t>
            </a:r>
          </a:p>
          <a:p>
            <a:pPr marL="0" indent="0">
              <a:lnSpc>
                <a:spcPct val="90000"/>
              </a:lnSpc>
              <a:buNone/>
            </a:pPr>
            <a:endParaRPr lang="da-DK" sz="2800" dirty="0">
              <a:solidFill>
                <a:schemeClr val="bg1"/>
              </a:solidFill>
            </a:endParaRPr>
          </a:p>
          <a:p>
            <a:pPr marL="0" indent="0">
              <a:lnSpc>
                <a:spcPct val="90000"/>
              </a:lnSpc>
              <a:buNone/>
            </a:pPr>
            <a:r>
              <a:rPr lang="da-DK" sz="2800" dirty="0" smtClean="0">
                <a:solidFill>
                  <a:schemeClr val="bg1"/>
                </a:solidFill>
              </a:rPr>
              <a:t>Supervision</a:t>
            </a:r>
            <a:endParaRPr lang="da-DK" sz="2800" dirty="0" smtClean="0">
              <a:solidFill>
                <a:schemeClr val="bg1"/>
              </a:solidFill>
            </a:endParaRPr>
          </a:p>
          <a:p>
            <a:pPr marL="0" indent="0">
              <a:lnSpc>
                <a:spcPct val="90000"/>
              </a:lnSpc>
              <a:buNone/>
            </a:pPr>
            <a:r>
              <a:rPr lang="da-DK" sz="2800" dirty="0">
                <a:solidFill>
                  <a:schemeClr val="bg1"/>
                </a:solidFill>
              </a:rPr>
              <a:t>	</a:t>
            </a:r>
            <a:r>
              <a:rPr lang="da-DK" sz="2800" dirty="0" smtClean="0">
                <a:solidFill>
                  <a:schemeClr val="bg1"/>
                </a:solidFill>
              </a:rPr>
              <a:t>			</a:t>
            </a:r>
          </a:p>
          <a:p>
            <a:pPr marL="0" indent="0">
              <a:lnSpc>
                <a:spcPct val="90000"/>
              </a:lnSpc>
              <a:buNone/>
            </a:pPr>
            <a:endParaRPr lang="da-DK" sz="2400" dirty="0">
              <a:solidFill>
                <a:schemeClr val="bg1"/>
              </a:solidFill>
            </a:endParaRPr>
          </a:p>
          <a:p>
            <a:pPr>
              <a:lnSpc>
                <a:spcPct val="90000"/>
              </a:lnSpc>
              <a:buFont typeface="Arial" charset="0"/>
              <a:buNone/>
            </a:pPr>
            <a:endParaRPr lang="da-DK" dirty="0" smtClean="0">
              <a:solidFill>
                <a:schemeClr val="bg1"/>
              </a:solidFill>
            </a:endParaRPr>
          </a:p>
          <a:p>
            <a:pPr>
              <a:lnSpc>
                <a:spcPct val="90000"/>
              </a:lnSpc>
              <a:buFont typeface="Arial" charset="0"/>
              <a:buNone/>
            </a:pPr>
            <a:endParaRPr lang="da-DK" dirty="0">
              <a:solidFill>
                <a:schemeClr val="bg1"/>
              </a:solidFill>
            </a:endParaRPr>
          </a:p>
        </p:txBody>
      </p:sp>
      <p:sp>
        <p:nvSpPr>
          <p:cNvPr id="4" name="Pladsholder til dato 3"/>
          <p:cNvSpPr>
            <a:spLocks noGrp="1"/>
          </p:cNvSpPr>
          <p:nvPr>
            <p:ph type="dt" sz="half" idx="10"/>
          </p:nvPr>
        </p:nvSpPr>
        <p:spPr/>
        <p:txBody>
          <a:bodyPr/>
          <a:lstStyle/>
          <a:p>
            <a:fld id="{69AD73ED-7A0F-1740-989E-603FFC3EF11B}" type="datetime1">
              <a:rPr lang="da-DK" smtClean="0">
                <a:solidFill>
                  <a:schemeClr val="bg1"/>
                </a:solidFill>
                <a:latin typeface="Calibri"/>
              </a:rPr>
              <a:t>05/10/15</a:t>
            </a:fld>
            <a:endParaRPr lang="da-DK" dirty="0">
              <a:solidFill>
                <a:schemeClr val="bg1"/>
              </a:solidFill>
              <a:latin typeface="Calibri"/>
            </a:endParaRPr>
          </a:p>
        </p:txBody>
      </p:sp>
      <p:sp>
        <p:nvSpPr>
          <p:cNvPr id="6" name="Pladsholder til sidefod 5"/>
          <p:cNvSpPr>
            <a:spLocks noGrp="1"/>
          </p:cNvSpPr>
          <p:nvPr>
            <p:ph type="ftr" sz="quarter" idx="11"/>
          </p:nvPr>
        </p:nvSpPr>
        <p:spPr/>
        <p:txBody>
          <a:bodyPr/>
          <a:lstStyle/>
          <a:p>
            <a:r>
              <a:rPr lang="da-DK" dirty="0" smtClean="0">
                <a:solidFill>
                  <a:schemeClr val="bg1"/>
                </a:solidFill>
                <a:latin typeface="Calibri"/>
              </a:rPr>
              <a:t>Lena Højgård Isager </a:t>
            </a:r>
            <a:r>
              <a:rPr lang="da-DK" dirty="0" err="1" smtClean="0">
                <a:solidFill>
                  <a:schemeClr val="bg1"/>
                </a:solidFill>
                <a:latin typeface="Calibri"/>
              </a:rPr>
              <a:t>www.pkf.name</a:t>
            </a:r>
            <a:endParaRPr lang="da-DK" dirty="0">
              <a:solidFill>
                <a:schemeClr val="bg1"/>
              </a:solidFill>
              <a:latin typeface="Calibri"/>
            </a:endParaRPr>
          </a:p>
        </p:txBody>
      </p:sp>
      <p:sp>
        <p:nvSpPr>
          <p:cNvPr id="7" name="Pladsholder til diasnummer 6"/>
          <p:cNvSpPr>
            <a:spLocks noGrp="1"/>
          </p:cNvSpPr>
          <p:nvPr>
            <p:ph type="sldNum" sz="quarter" idx="12"/>
          </p:nvPr>
        </p:nvSpPr>
        <p:spPr/>
        <p:txBody>
          <a:bodyPr/>
          <a:lstStyle/>
          <a:p>
            <a:fld id="{8FCE65AC-5FA7-A442-B9D9-7FA4188F768F}" type="slidenum">
              <a:rPr lang="da-DK" smtClean="0">
                <a:solidFill>
                  <a:schemeClr val="bg1"/>
                </a:solidFill>
                <a:latin typeface="Calibri"/>
              </a:rPr>
              <a:pPr/>
              <a:t>2</a:t>
            </a:fld>
            <a:endParaRPr lang="da-DK" dirty="0">
              <a:solidFill>
                <a:schemeClr val="bg1"/>
              </a:solidFill>
              <a:latin typeface="Calibri"/>
            </a:endParaRPr>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4603" y="373954"/>
            <a:ext cx="1354440" cy="11871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0242530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29" name="Rectangle 2"/>
          <p:cNvSpPr>
            <a:spLocks noGrp="1" noChangeArrowheads="1"/>
          </p:cNvSpPr>
          <p:nvPr>
            <p:ph type="title" idx="4294967295"/>
          </p:nvPr>
        </p:nvSpPr>
        <p:spPr/>
        <p:txBody>
          <a:bodyPr/>
          <a:lstStyle/>
          <a:p>
            <a:pPr eaLnBrk="1" hangingPunct="1"/>
            <a:endParaRPr lang="en-US" smtClean="0"/>
          </a:p>
        </p:txBody>
      </p:sp>
      <p:pic>
        <p:nvPicPr>
          <p:cNvPr id="534530" name="Picture 3" descr="mom-and-baby-conversation2"/>
          <p:cNvPicPr>
            <a:picLocks noGrp="1" noChangeAspect="1" noChangeArrowheads="1"/>
          </p:cNvPicPr>
          <p:nvPr>
            <p:ph type="body" idx="4294967295"/>
          </p:nvPr>
        </p:nvPicPr>
        <p:blipFill>
          <a:blip r:embed="rId2"/>
          <a:srcRect/>
          <a:stretch>
            <a:fillRect/>
          </a:stretch>
        </p:blipFill>
        <p:spPr>
          <a:xfrm>
            <a:off x="611188" y="549275"/>
            <a:ext cx="7921625" cy="5903913"/>
          </a:xfrm>
        </p:spPr>
      </p:pic>
      <p:sp>
        <p:nvSpPr>
          <p:cNvPr id="2" name="Pladsholder til dato 1"/>
          <p:cNvSpPr>
            <a:spLocks noGrp="1"/>
          </p:cNvSpPr>
          <p:nvPr>
            <p:ph type="dt" sz="half" idx="10"/>
          </p:nvPr>
        </p:nvSpPr>
        <p:spPr/>
        <p:txBody>
          <a:bodyPr/>
          <a:lstStyle/>
          <a:p>
            <a:fld id="{DC1424A8-2B09-5F4E-94DE-5C080BC124E4}" type="datetime1">
              <a:rPr lang="da-DK" smtClean="0">
                <a:solidFill>
                  <a:prstClr val="black">
                    <a:tint val="75000"/>
                  </a:prstClr>
                </a:solidFill>
                <a:latin typeface="Calibri"/>
              </a:rPr>
              <a:t>05/10/15</a:t>
            </a:fld>
            <a:endParaRPr lang="da-DK" dirty="0">
              <a:solidFill>
                <a:prstClr val="black">
                  <a:tint val="75000"/>
                </a:prstClr>
              </a:solidFill>
              <a:latin typeface="Calibri"/>
            </a:endParaRPr>
          </a:p>
        </p:txBody>
      </p:sp>
      <p:sp>
        <p:nvSpPr>
          <p:cNvPr id="3" name="Pladsholder til sidefod 2"/>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dirty="0">
              <a:solidFill>
                <a:prstClr val="black">
                  <a:tint val="75000"/>
                </a:prstClr>
              </a:solidFill>
              <a:latin typeface="Calibri"/>
            </a:endParaRPr>
          </a:p>
        </p:txBody>
      </p:sp>
      <p:sp>
        <p:nvSpPr>
          <p:cNvPr id="4" name="Pladsholder til diasnummer 3"/>
          <p:cNvSpPr>
            <a:spLocks noGrp="1"/>
          </p:cNvSpPr>
          <p:nvPr>
            <p:ph type="sldNum" sz="quarter" idx="12"/>
          </p:nvPr>
        </p:nvSpPr>
        <p:spPr/>
        <p:txBody>
          <a:bodyPr/>
          <a:lstStyle/>
          <a:p>
            <a:fld id="{8FCE65AC-5FA7-A442-B9D9-7FA4188F768F}" type="slidenum">
              <a:rPr lang="da-DK" smtClean="0">
                <a:solidFill>
                  <a:prstClr val="black">
                    <a:tint val="75000"/>
                  </a:prstClr>
                </a:solidFill>
                <a:latin typeface="Calibri"/>
              </a:rPr>
              <a:pPr/>
              <a:t>20</a:t>
            </a:fld>
            <a:endParaRPr lang="da-DK" dirty="0">
              <a:solidFill>
                <a:prstClr val="black">
                  <a:tint val="75000"/>
                </a:prstClr>
              </a:solidFill>
              <a:latin typeface="Calibri"/>
            </a:endParaRPr>
          </a:p>
        </p:txBody>
      </p:sp>
    </p:spTree>
    <p:extLst>
      <p:ext uri="{BB962C8B-B14F-4D97-AF65-F5344CB8AC3E}">
        <p14:creationId xmlns:p14="http://schemas.microsoft.com/office/powerpoint/2010/main" val="3008881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Oval 1"/>
          <p:cNvSpPr>
            <a:spLocks/>
          </p:cNvSpPr>
          <p:nvPr/>
        </p:nvSpPr>
        <p:spPr bwMode="auto">
          <a:xfrm>
            <a:off x="2824843" y="179615"/>
            <a:ext cx="3488191" cy="2415812"/>
          </a:xfrm>
          <a:prstGeom prst="ellipse">
            <a:avLst/>
          </a:prstGeom>
          <a:solidFill>
            <a:srgbClr val="0033FF"/>
          </a:solidFill>
          <a:ln w="9525">
            <a:solidFill>
              <a:schemeClr val="tx1"/>
            </a:solidFill>
            <a:round/>
            <a:headEnd/>
            <a:tailEnd/>
          </a:ln>
        </p:spPr>
        <p:txBody>
          <a:bodyPr lIns="0" tIns="0" rIns="0" bIns="0"/>
          <a:lstStyle/>
          <a:p>
            <a:endParaRPr lang="da-DK" sz="1400">
              <a:solidFill>
                <a:srgbClr val="FFFFFF"/>
              </a:solidFill>
            </a:endParaRPr>
          </a:p>
        </p:txBody>
      </p:sp>
      <p:sp>
        <p:nvSpPr>
          <p:cNvPr id="47107" name="Line 2"/>
          <p:cNvSpPr>
            <a:spLocks noChangeShapeType="1"/>
          </p:cNvSpPr>
          <p:nvPr/>
        </p:nvSpPr>
        <p:spPr bwMode="auto">
          <a:xfrm>
            <a:off x="5105400" y="3579223"/>
            <a:ext cx="1632857" cy="744583"/>
          </a:xfrm>
          <a:prstGeom prst="line">
            <a:avLst/>
          </a:prstGeom>
          <a:noFill/>
          <a:ln w="38100">
            <a:solidFill>
              <a:schemeClr val="tx2"/>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da-DK" sz="1400">
              <a:solidFill>
                <a:srgbClr val="FFFFFF"/>
              </a:solidFill>
            </a:endParaRPr>
          </a:p>
        </p:txBody>
      </p:sp>
      <p:sp>
        <p:nvSpPr>
          <p:cNvPr id="47108" name="Line 3"/>
          <p:cNvSpPr>
            <a:spLocks noChangeShapeType="1"/>
          </p:cNvSpPr>
          <p:nvPr/>
        </p:nvSpPr>
        <p:spPr bwMode="auto">
          <a:xfrm>
            <a:off x="4572000" y="3526972"/>
            <a:ext cx="0" cy="718457"/>
          </a:xfrm>
          <a:prstGeom prst="line">
            <a:avLst/>
          </a:prstGeom>
          <a:noFill/>
          <a:ln w="38100">
            <a:solidFill>
              <a:schemeClr val="tx2"/>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da-DK" sz="1400">
              <a:solidFill>
                <a:srgbClr val="FFFFFF"/>
              </a:solidFill>
            </a:endParaRPr>
          </a:p>
        </p:txBody>
      </p:sp>
      <p:sp>
        <p:nvSpPr>
          <p:cNvPr id="47109" name="Line 4"/>
          <p:cNvSpPr>
            <a:spLocks noChangeShapeType="1"/>
          </p:cNvSpPr>
          <p:nvPr/>
        </p:nvSpPr>
        <p:spPr bwMode="auto">
          <a:xfrm flipH="1">
            <a:off x="2231571" y="3566160"/>
            <a:ext cx="1752600" cy="764177"/>
          </a:xfrm>
          <a:prstGeom prst="line">
            <a:avLst/>
          </a:prstGeom>
          <a:noFill/>
          <a:ln w="38100">
            <a:solidFill>
              <a:schemeClr val="tx2"/>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da-DK" sz="1400">
              <a:solidFill>
                <a:srgbClr val="FFFFFF"/>
              </a:solidFill>
            </a:endParaRPr>
          </a:p>
        </p:txBody>
      </p:sp>
      <p:sp>
        <p:nvSpPr>
          <p:cNvPr id="47110" name="Line 5"/>
          <p:cNvSpPr>
            <a:spLocks noChangeShapeType="1"/>
          </p:cNvSpPr>
          <p:nvPr/>
        </p:nvSpPr>
        <p:spPr bwMode="auto">
          <a:xfrm>
            <a:off x="4572000" y="2693398"/>
            <a:ext cx="0" cy="474345"/>
          </a:xfrm>
          <a:prstGeom prst="line">
            <a:avLst/>
          </a:prstGeom>
          <a:noFill/>
          <a:ln w="38100">
            <a:solidFill>
              <a:schemeClr val="tx2"/>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da-DK" sz="1400">
              <a:solidFill>
                <a:srgbClr val="FFFFFF"/>
              </a:solidFill>
            </a:endParaRPr>
          </a:p>
        </p:txBody>
      </p:sp>
      <p:sp>
        <p:nvSpPr>
          <p:cNvPr id="47111" name="Rectangle 6"/>
          <p:cNvSpPr>
            <a:spLocks/>
          </p:cNvSpPr>
          <p:nvPr/>
        </p:nvSpPr>
        <p:spPr bwMode="auto">
          <a:xfrm>
            <a:off x="3652157" y="3157640"/>
            <a:ext cx="164393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36469" bIns="0">
            <a:spAutoFit/>
          </a:bodyPr>
          <a:lstStyle/>
          <a:p>
            <a:pPr marL="35899"/>
            <a:r>
              <a:rPr lang="da-DK" sz="2400" b="1" smtClean="0">
                <a:solidFill>
                  <a:srgbClr val="FFFFFF"/>
                </a:solidFill>
                <a:ea typeface="ＭＳ Ｐゴシック" charset="0"/>
                <a:sym typeface="Comic Sans MS" charset="0"/>
              </a:rPr>
              <a:t>Glæde / Lyst</a:t>
            </a:r>
            <a:endParaRPr lang="da-DK" sz="2400" b="1">
              <a:solidFill>
                <a:srgbClr val="FFFFFF"/>
              </a:solidFill>
              <a:ea typeface="ＭＳ Ｐゴシック" charset="0"/>
              <a:sym typeface="Comic Sans MS" charset="0"/>
            </a:endParaRPr>
          </a:p>
        </p:txBody>
      </p:sp>
      <p:sp>
        <p:nvSpPr>
          <p:cNvPr id="47112" name="Rectangle 7"/>
          <p:cNvSpPr>
            <a:spLocks/>
          </p:cNvSpPr>
          <p:nvPr/>
        </p:nvSpPr>
        <p:spPr bwMode="auto">
          <a:xfrm>
            <a:off x="3652157" y="4434840"/>
            <a:ext cx="2378630" cy="1846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square" lIns="0" tIns="0" rIns="36469" bIns="0">
            <a:spAutoFit/>
          </a:bodyPr>
          <a:lstStyle/>
          <a:p>
            <a:pPr marL="35899"/>
            <a:r>
              <a:rPr lang="da-DK" sz="2000" b="1" smtClean="0">
                <a:solidFill>
                  <a:srgbClr val="FFFFFF"/>
                </a:solidFill>
                <a:ea typeface="ＭＳ Ｐゴシック" charset="0"/>
                <a:sym typeface="Comic Sans MS" charset="0"/>
              </a:rPr>
              <a:t>Opmærksomhed / tænkning</a:t>
            </a:r>
          </a:p>
          <a:p>
            <a:pPr marL="35899">
              <a:buSzPct val="125000"/>
              <a:buFont typeface="Lucida Grande" charset="0"/>
              <a:buChar char="‣"/>
            </a:pPr>
            <a:r>
              <a:rPr lang="da-DK" sz="2000" smtClean="0">
                <a:solidFill>
                  <a:srgbClr val="FFFFFF"/>
                </a:solidFill>
                <a:ea typeface="ＭＳ Ｐゴシック" charset="0"/>
                <a:sym typeface="Comic Sans MS" charset="0"/>
              </a:rPr>
              <a:t>smalt fokuseret</a:t>
            </a:r>
          </a:p>
          <a:p>
            <a:pPr marL="35899">
              <a:buSzPct val="125000"/>
              <a:buFont typeface="Lucida Grande" charset="0"/>
              <a:buChar char="‣"/>
            </a:pPr>
            <a:r>
              <a:rPr lang="da-DK" sz="2000" smtClean="0">
                <a:solidFill>
                  <a:srgbClr val="FFFFFF"/>
                </a:solidFill>
                <a:ea typeface="ＭＳ Ｐゴシック" charset="0"/>
                <a:sym typeface="Comic Sans MS" charset="0"/>
              </a:rPr>
              <a:t>Undersøgende</a:t>
            </a:r>
          </a:p>
          <a:p>
            <a:pPr marL="35899">
              <a:buSzPct val="125000"/>
              <a:buFont typeface="Lucida Grande" charset="0"/>
              <a:buChar char="‣"/>
            </a:pPr>
            <a:r>
              <a:rPr lang="da-DK" sz="2000" smtClean="0">
                <a:solidFill>
                  <a:srgbClr val="FFFFFF"/>
                </a:solidFill>
                <a:ea typeface="ＭＳ Ｐゴシック" charset="0"/>
                <a:sym typeface="Comic Sans MS" charset="0"/>
              </a:rPr>
              <a:t>Køber</a:t>
            </a:r>
          </a:p>
          <a:p>
            <a:pPr marL="35899">
              <a:buSzPct val="125000"/>
              <a:buFont typeface="Lucida Grande" charset="0"/>
              <a:buChar char="‣"/>
            </a:pPr>
            <a:r>
              <a:rPr lang="da-DK" sz="2000" smtClean="0">
                <a:solidFill>
                  <a:srgbClr val="FFFFFF"/>
                </a:solidFill>
                <a:ea typeface="ＭＳ Ｐゴシック" charset="0"/>
                <a:sym typeface="Comic Sans MS" charset="0"/>
              </a:rPr>
              <a:t>Internt vs. externt</a:t>
            </a:r>
            <a:endParaRPr lang="da-DK" sz="2000">
              <a:solidFill>
                <a:srgbClr val="FFFFFF"/>
              </a:solidFill>
              <a:ea typeface="ＭＳ Ｐゴシック" charset="0"/>
              <a:sym typeface="Comic Sans MS" charset="0"/>
            </a:endParaRPr>
          </a:p>
        </p:txBody>
      </p:sp>
      <p:sp>
        <p:nvSpPr>
          <p:cNvPr id="47113" name="Rectangle 8"/>
          <p:cNvSpPr>
            <a:spLocks/>
          </p:cNvSpPr>
          <p:nvPr/>
        </p:nvSpPr>
        <p:spPr bwMode="auto">
          <a:xfrm>
            <a:off x="1199469" y="4395651"/>
            <a:ext cx="2101829" cy="1188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36469" bIns="0"/>
          <a:lstStyle/>
          <a:p>
            <a:pPr marL="35899"/>
            <a:r>
              <a:rPr lang="da-DK" sz="2000" b="1" smtClean="0">
                <a:solidFill>
                  <a:srgbClr val="FFFFFF"/>
                </a:solidFill>
                <a:ea typeface="ＭＳ Ｐゴシック" charset="0"/>
                <a:sym typeface="Comic Sans MS" charset="0"/>
              </a:rPr>
              <a:t>Krop / følelser</a:t>
            </a:r>
          </a:p>
          <a:p>
            <a:pPr marL="35899">
              <a:buSzPct val="125000"/>
              <a:buFont typeface="Lucida Grande" charset="0"/>
              <a:buChar char="‣"/>
            </a:pPr>
            <a:r>
              <a:rPr lang="da-DK" sz="2000" smtClean="0">
                <a:solidFill>
                  <a:srgbClr val="FFFFFF"/>
                </a:solidFill>
                <a:ea typeface="ＭＳ Ｐゴシック" charset="0"/>
                <a:sym typeface="Comic Sans MS" charset="0"/>
              </a:rPr>
              <a:t>Aktivitet</a:t>
            </a:r>
          </a:p>
          <a:p>
            <a:pPr marL="35899">
              <a:buSzPct val="125000"/>
              <a:buFont typeface="Lucida Grande" charset="0"/>
              <a:buChar char="‣"/>
            </a:pPr>
            <a:r>
              <a:rPr lang="da-DK" sz="2000" smtClean="0">
                <a:solidFill>
                  <a:srgbClr val="FFFFFF"/>
                </a:solidFill>
                <a:ea typeface="ＭＳ Ｐゴシック" charset="0"/>
                <a:sym typeface="Comic Sans MS" charset="0"/>
              </a:rPr>
              <a:t>Hjertebanken</a:t>
            </a:r>
          </a:p>
          <a:p>
            <a:pPr marL="35899">
              <a:buSzPct val="125000"/>
              <a:buFont typeface="Lucida Grande" charset="0"/>
              <a:buChar char="‣"/>
            </a:pPr>
            <a:r>
              <a:rPr lang="da-DK" sz="2000" smtClean="0">
                <a:solidFill>
                  <a:srgbClr val="FFFFFF"/>
                </a:solidFill>
                <a:ea typeface="ＭＳ Ｐゴシック" charset="0"/>
                <a:sym typeface="Comic Sans MS" charset="0"/>
              </a:rPr>
              <a:t>Trang til at handle</a:t>
            </a:r>
          </a:p>
          <a:p>
            <a:pPr marL="35899">
              <a:buSzPct val="125000"/>
              <a:buFont typeface="Lucida Grande" charset="0"/>
              <a:buChar char="‣"/>
            </a:pPr>
            <a:r>
              <a:rPr lang="da-DK" sz="2000" smtClean="0">
                <a:solidFill>
                  <a:srgbClr val="FFFFFF"/>
                </a:solidFill>
                <a:ea typeface="ＭＳ Ｐゴシック" charset="0"/>
                <a:sym typeface="Comic Sans MS" charset="0"/>
              </a:rPr>
              <a:t>Forstyrret søvn</a:t>
            </a:r>
            <a:endParaRPr lang="da-DK" sz="2000">
              <a:solidFill>
                <a:srgbClr val="FFFFFF"/>
              </a:solidFill>
              <a:ea typeface="ＭＳ Ｐゴシック" charset="0"/>
              <a:sym typeface="Comic Sans MS" charset="0"/>
            </a:endParaRPr>
          </a:p>
        </p:txBody>
      </p:sp>
      <p:sp>
        <p:nvSpPr>
          <p:cNvPr id="47114" name="Rectangle 9"/>
          <p:cNvSpPr>
            <a:spLocks/>
          </p:cNvSpPr>
          <p:nvPr/>
        </p:nvSpPr>
        <p:spPr bwMode="auto">
          <a:xfrm>
            <a:off x="6689271" y="4506686"/>
            <a:ext cx="1997529" cy="1846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square" lIns="0" tIns="0" rIns="36469" bIns="0">
            <a:spAutoFit/>
          </a:bodyPr>
          <a:lstStyle/>
          <a:p>
            <a:pPr marL="35899"/>
            <a:r>
              <a:rPr lang="da-DK" sz="2000" b="1" smtClean="0">
                <a:solidFill>
                  <a:srgbClr val="FFFFFF"/>
                </a:solidFill>
                <a:ea typeface="ＭＳ Ｐゴシック" charset="0"/>
                <a:sym typeface="Comic Sans MS" charset="0"/>
              </a:rPr>
              <a:t>Adfærd</a:t>
            </a:r>
          </a:p>
          <a:p>
            <a:pPr marL="35899">
              <a:buSzPct val="125000"/>
              <a:buFont typeface="Lucida Grande" charset="0"/>
              <a:buChar char="‣"/>
            </a:pPr>
            <a:r>
              <a:rPr lang="da-DK" sz="2000" smtClean="0">
                <a:solidFill>
                  <a:srgbClr val="FFFFFF"/>
                </a:solidFill>
                <a:ea typeface="ＭＳ Ｐゴシック" charset="0"/>
                <a:sym typeface="Comic Sans MS" charset="0"/>
              </a:rPr>
              <a:t>Engagerer sig</a:t>
            </a:r>
          </a:p>
          <a:p>
            <a:pPr marL="35899">
              <a:buSzPct val="125000"/>
              <a:buFont typeface="Lucida Grande" charset="0"/>
              <a:buChar char="‣"/>
            </a:pPr>
            <a:r>
              <a:rPr lang="da-DK" sz="2000" smtClean="0">
                <a:solidFill>
                  <a:srgbClr val="FFFFFF"/>
                </a:solidFill>
                <a:ea typeface="ＭＳ Ｐゴシック" charset="0"/>
                <a:sym typeface="Comic Sans MS" charset="0"/>
              </a:rPr>
              <a:t>Er social</a:t>
            </a:r>
          </a:p>
          <a:p>
            <a:pPr marL="35899">
              <a:buSzPct val="125000"/>
              <a:buFont typeface="Lucida Grande" charset="0"/>
              <a:buChar char="‣"/>
            </a:pPr>
            <a:r>
              <a:rPr lang="da-DK" sz="2000" smtClean="0">
                <a:solidFill>
                  <a:srgbClr val="FFFFFF"/>
                </a:solidFill>
                <a:ea typeface="ＭＳ Ｐゴシック" charset="0"/>
                <a:sym typeface="Comic Sans MS" charset="0"/>
              </a:rPr>
              <a:t>Går igang</a:t>
            </a:r>
          </a:p>
          <a:p>
            <a:pPr marL="35899">
              <a:buSzPct val="125000"/>
              <a:buFont typeface="Lucida Grande" charset="0"/>
              <a:buChar char="‣"/>
            </a:pPr>
            <a:r>
              <a:rPr lang="da-DK" sz="2000" smtClean="0">
                <a:solidFill>
                  <a:srgbClr val="FFFFFF"/>
                </a:solidFill>
                <a:ea typeface="ＭＳ Ｐゴシック" charset="0"/>
                <a:sym typeface="Comic Sans MS" charset="0"/>
              </a:rPr>
              <a:t>Rastløs</a:t>
            </a:r>
          </a:p>
          <a:p>
            <a:pPr marL="35899">
              <a:buSzPct val="125000"/>
              <a:buFont typeface="Lucida Grande" charset="0"/>
              <a:buChar char="‣"/>
            </a:pPr>
            <a:r>
              <a:rPr lang="da-DK" sz="2000" smtClean="0">
                <a:solidFill>
                  <a:srgbClr val="FFFFFF"/>
                </a:solidFill>
                <a:ea typeface="ＭＳ Ｐゴシック" charset="0"/>
                <a:sym typeface="Comic Sans MS" charset="0"/>
              </a:rPr>
              <a:t>Fester</a:t>
            </a:r>
            <a:endParaRPr lang="da-DK" sz="2000">
              <a:solidFill>
                <a:srgbClr val="FFFFFF"/>
              </a:solidFill>
              <a:ea typeface="ＭＳ Ｐゴシック" charset="0"/>
              <a:sym typeface="Comic Sans MS" charset="0"/>
            </a:endParaRPr>
          </a:p>
        </p:txBody>
      </p:sp>
      <p:sp>
        <p:nvSpPr>
          <p:cNvPr id="47115" name="Rectangle 10"/>
          <p:cNvSpPr>
            <a:spLocks/>
          </p:cNvSpPr>
          <p:nvPr/>
        </p:nvSpPr>
        <p:spPr bwMode="auto">
          <a:xfrm>
            <a:off x="3301299" y="437418"/>
            <a:ext cx="2533921" cy="19745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17583" tIns="17583" rIns="53432" bIns="17583" anchor="ctr">
            <a:spAutoFit/>
          </a:bodyPr>
          <a:lstStyle/>
          <a:p>
            <a:pPr marL="17583" algn="ctr"/>
            <a:r>
              <a:rPr lang="da-DK" b="1" smtClean="0">
                <a:solidFill>
                  <a:srgbClr val="FFFFFF"/>
                </a:solidFill>
                <a:ea typeface="ＭＳ Ｐゴシック" charset="0"/>
                <a:sym typeface="Comic Sans MS" charset="0"/>
              </a:rPr>
              <a:t>Tilskyndelses/resurse-</a:t>
            </a:r>
          </a:p>
          <a:p>
            <a:pPr marL="17583" algn="ctr"/>
            <a:r>
              <a:rPr lang="da-DK" b="1" smtClean="0">
                <a:solidFill>
                  <a:srgbClr val="FFFFFF"/>
                </a:solidFill>
                <a:ea typeface="ＭＳ Ｐゴシック" charset="0"/>
                <a:sym typeface="Comic Sans MS" charset="0"/>
              </a:rPr>
              <a:t>fokuseret</a:t>
            </a:r>
          </a:p>
          <a:p>
            <a:pPr marL="17583" algn="ctr"/>
            <a:endParaRPr lang="da-DK" smtClean="0">
              <a:solidFill>
                <a:srgbClr val="FFFFFF"/>
              </a:solidFill>
              <a:ea typeface="ＭＳ Ｐゴシック" charset="0"/>
              <a:sym typeface="Comic Sans MS" charset="0"/>
            </a:endParaRPr>
          </a:p>
          <a:p>
            <a:pPr marL="17583" algn="ctr"/>
            <a:r>
              <a:rPr lang="da-DK" smtClean="0">
                <a:solidFill>
                  <a:srgbClr val="FFFFFF"/>
                </a:solidFill>
                <a:ea typeface="ＭＳ Ｐゴシック" charset="0"/>
                <a:sym typeface="Comic Sans MS" charset="0"/>
              </a:rPr>
              <a:t>At ønske, forfølge, </a:t>
            </a:r>
          </a:p>
          <a:p>
            <a:pPr marL="17583" algn="ctr"/>
            <a:r>
              <a:rPr lang="da-DK" smtClean="0">
                <a:solidFill>
                  <a:srgbClr val="FFFFFF"/>
                </a:solidFill>
                <a:ea typeface="ＭＳ Ｐゴシック" charset="0"/>
                <a:sym typeface="Comic Sans MS" charset="0"/>
              </a:rPr>
              <a:t>opnå og konsumere noget</a:t>
            </a:r>
          </a:p>
          <a:p>
            <a:pPr marL="17583" algn="ctr"/>
            <a:endParaRPr lang="da-DK" smtClean="0">
              <a:solidFill>
                <a:srgbClr val="FFFFFF"/>
              </a:solidFill>
              <a:ea typeface="ＭＳ Ｐゴシック" charset="0"/>
              <a:sym typeface="Comic Sans MS" charset="0"/>
            </a:endParaRPr>
          </a:p>
          <a:p>
            <a:pPr marL="17583" algn="ctr"/>
            <a:r>
              <a:rPr lang="da-DK" smtClean="0">
                <a:solidFill>
                  <a:srgbClr val="FFFFFF"/>
                </a:solidFill>
                <a:ea typeface="ＭＳ Ｐゴシック" charset="0"/>
                <a:sym typeface="Comic Sans MS" charset="0"/>
              </a:rPr>
              <a:t>Aktiverer</a:t>
            </a:r>
            <a:endParaRPr lang="da-DK">
              <a:solidFill>
                <a:srgbClr val="FFFFFF"/>
              </a:solidFill>
              <a:ea typeface="ＭＳ Ｐゴシック" charset="0"/>
              <a:sym typeface="Comic Sans MS" charset="0"/>
            </a:endParaRPr>
          </a:p>
        </p:txBody>
      </p:sp>
      <p:sp>
        <p:nvSpPr>
          <p:cNvPr id="2" name="Pladsholder til sidefod 1"/>
          <p:cNvSpPr>
            <a:spLocks noGrp="1"/>
          </p:cNvSpPr>
          <p:nvPr>
            <p:ph type="ftr" sz="quarter" idx="11"/>
          </p:nvPr>
        </p:nvSpPr>
        <p:spPr/>
        <p:txBody>
          <a:bodyPr/>
          <a:lstStyle/>
          <a:p>
            <a:r>
              <a:rPr lang="da-DK" sz="1400" smtClean="0">
                <a:solidFill>
                  <a:srgbClr val="FFFFFF"/>
                </a:solidFill>
              </a:rPr>
              <a:t>Lena Højgård Isager www.pkf.name</a:t>
            </a:r>
            <a:endParaRPr lang="da-DK" sz="1400">
              <a:solidFill>
                <a:srgbClr val="FFFFFF"/>
              </a:solidFill>
            </a:endParaRPr>
          </a:p>
        </p:txBody>
      </p:sp>
      <p:sp>
        <p:nvSpPr>
          <p:cNvPr id="3" name="Pladsholder til dato 2"/>
          <p:cNvSpPr>
            <a:spLocks noGrp="1"/>
          </p:cNvSpPr>
          <p:nvPr>
            <p:ph type="dt" sz="half" idx="10"/>
          </p:nvPr>
        </p:nvSpPr>
        <p:spPr/>
        <p:txBody>
          <a:bodyPr/>
          <a:lstStyle/>
          <a:p>
            <a:fld id="{14F10532-777B-BE4C-A166-022106D5CA4A}" type="datetime1">
              <a:rPr lang="da-DK" sz="1400" smtClean="0">
                <a:solidFill>
                  <a:srgbClr val="FFFFFF"/>
                </a:solidFill>
              </a:rPr>
              <a:t>05/10/15</a:t>
            </a:fld>
            <a:endParaRPr lang="da-DK" sz="1400">
              <a:solidFill>
                <a:srgbClr val="FFFFFF"/>
              </a:solidFill>
            </a:endParaRPr>
          </a:p>
        </p:txBody>
      </p:sp>
      <p:sp>
        <p:nvSpPr>
          <p:cNvPr id="4" name="Pladsholder til diasnummer 3"/>
          <p:cNvSpPr>
            <a:spLocks noGrp="1"/>
          </p:cNvSpPr>
          <p:nvPr>
            <p:ph type="sldNum" sz="quarter" idx="12"/>
          </p:nvPr>
        </p:nvSpPr>
        <p:spPr/>
        <p:txBody>
          <a:bodyPr/>
          <a:lstStyle/>
          <a:p>
            <a:fld id="{8FCE65AC-5FA7-A442-B9D9-7FA4188F768F}" type="slidenum">
              <a:rPr lang="da-DK" sz="1400" smtClean="0">
                <a:solidFill>
                  <a:srgbClr val="FFFFFF"/>
                </a:solidFill>
              </a:rPr>
              <a:pPr/>
              <a:t>21</a:t>
            </a:fld>
            <a:endParaRPr lang="da-DK" sz="1400">
              <a:solidFill>
                <a:srgbClr val="FFFFFF"/>
              </a:solidFill>
            </a:endParaRPr>
          </a:p>
        </p:txBody>
      </p:sp>
    </p:spTree>
    <p:extLst>
      <p:ext uri="{BB962C8B-B14F-4D97-AF65-F5344CB8AC3E}">
        <p14:creationId xmlns:p14="http://schemas.microsoft.com/office/powerpoint/2010/main" val="18512034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4769" name="Picture 3" descr="turtle"/>
          <p:cNvPicPr>
            <a:picLocks noGrp="1" noChangeAspect="1" noChangeArrowheads="1"/>
          </p:cNvPicPr>
          <p:nvPr>
            <p:ph type="body" idx="4294967295"/>
          </p:nvPr>
        </p:nvPicPr>
        <p:blipFill>
          <a:blip r:embed="rId2"/>
          <a:srcRect/>
          <a:stretch>
            <a:fillRect/>
          </a:stretch>
        </p:blipFill>
        <p:spPr>
          <a:xfrm>
            <a:off x="594643" y="450163"/>
            <a:ext cx="2879725" cy="3024188"/>
          </a:xfrm>
        </p:spPr>
      </p:pic>
      <p:pic>
        <p:nvPicPr>
          <p:cNvPr id="544770" name="Picture 8" descr="530876321_fe7d2acf04"/>
          <p:cNvPicPr>
            <a:picLocks noChangeAspect="1" noChangeArrowheads="1"/>
          </p:cNvPicPr>
          <p:nvPr/>
        </p:nvPicPr>
        <p:blipFill>
          <a:blip r:embed="rId3"/>
          <a:srcRect/>
          <a:stretch>
            <a:fillRect/>
          </a:stretch>
        </p:blipFill>
        <p:spPr bwMode="auto">
          <a:xfrm>
            <a:off x="4933156" y="450163"/>
            <a:ext cx="2951163" cy="3024188"/>
          </a:xfrm>
          <a:prstGeom prst="rect">
            <a:avLst/>
          </a:prstGeom>
          <a:noFill/>
          <a:ln w="9525">
            <a:noFill/>
            <a:miter lim="800000"/>
            <a:headEnd/>
            <a:tailEnd/>
          </a:ln>
        </p:spPr>
      </p:pic>
      <p:pic>
        <p:nvPicPr>
          <p:cNvPr id="544771" name="Picture 4" descr="mother-holding-baby"/>
          <p:cNvPicPr>
            <a:picLocks noChangeAspect="1" noChangeArrowheads="1"/>
          </p:cNvPicPr>
          <p:nvPr/>
        </p:nvPicPr>
        <p:blipFill>
          <a:blip r:embed="rId4"/>
          <a:srcRect/>
          <a:stretch>
            <a:fillRect/>
          </a:stretch>
        </p:blipFill>
        <p:spPr bwMode="auto">
          <a:xfrm>
            <a:off x="2826434" y="3548062"/>
            <a:ext cx="2663825" cy="2808288"/>
          </a:xfrm>
          <a:prstGeom prst="rect">
            <a:avLst/>
          </a:prstGeom>
          <a:noFill/>
          <a:ln w="9525">
            <a:noFill/>
            <a:miter lim="800000"/>
            <a:headEnd/>
            <a:tailEnd/>
          </a:ln>
        </p:spPr>
      </p:pic>
      <p:sp>
        <p:nvSpPr>
          <p:cNvPr id="840710" name="Line 6"/>
          <p:cNvSpPr>
            <a:spLocks noChangeShapeType="1"/>
          </p:cNvSpPr>
          <p:nvPr/>
        </p:nvSpPr>
        <p:spPr bwMode="auto">
          <a:xfrm>
            <a:off x="3724561" y="1956775"/>
            <a:ext cx="863600" cy="0"/>
          </a:xfrm>
          <a:prstGeom prst="line">
            <a:avLst/>
          </a:prstGeom>
          <a:noFill/>
          <a:ln w="57150">
            <a:solidFill>
              <a:srgbClr val="FFFF99"/>
            </a:solidFill>
            <a:round/>
            <a:headEnd/>
            <a:tailEnd type="triangle" w="med" len="med"/>
          </a:ln>
          <a:effectLst/>
          <a:extLst/>
        </p:spPr>
        <p:txBody>
          <a:bodyPr/>
          <a:lstStyle/>
          <a:p>
            <a:pPr>
              <a:lnSpc>
                <a:spcPct val="90000"/>
              </a:lnSpc>
              <a:spcBef>
                <a:spcPct val="20000"/>
              </a:spcBef>
              <a:defRPr/>
            </a:pPr>
            <a:endParaRPr lang="en-GB" sz="1800">
              <a:solidFill>
                <a:srgbClr val="FFFFFF"/>
              </a:solidFill>
              <a:effectLst>
                <a:outerShdw blurRad="38100" dist="38100" dir="2700000" algn="tl">
                  <a:srgbClr val="000000">
                    <a:alpha val="43137"/>
                  </a:srgbClr>
                </a:outerShdw>
              </a:effectLst>
              <a:cs typeface="+mn-cs"/>
            </a:endParaRPr>
          </a:p>
        </p:txBody>
      </p:sp>
      <p:sp>
        <p:nvSpPr>
          <p:cNvPr id="840711" name="Line 7"/>
          <p:cNvSpPr>
            <a:spLocks noChangeShapeType="1"/>
          </p:cNvSpPr>
          <p:nvPr/>
        </p:nvSpPr>
        <p:spPr bwMode="auto">
          <a:xfrm flipH="1">
            <a:off x="6049169" y="4021113"/>
            <a:ext cx="719137" cy="1008062"/>
          </a:xfrm>
          <a:prstGeom prst="line">
            <a:avLst/>
          </a:prstGeom>
          <a:noFill/>
          <a:ln w="57150">
            <a:solidFill>
              <a:srgbClr val="FFFF99"/>
            </a:solidFill>
            <a:round/>
            <a:headEnd/>
            <a:tailEnd type="triangle" w="med" len="med"/>
          </a:ln>
          <a:effectLst/>
          <a:extLst/>
        </p:spPr>
        <p:txBody>
          <a:bodyPr/>
          <a:lstStyle/>
          <a:p>
            <a:pPr>
              <a:lnSpc>
                <a:spcPct val="90000"/>
              </a:lnSpc>
              <a:spcBef>
                <a:spcPct val="20000"/>
              </a:spcBef>
              <a:defRPr/>
            </a:pPr>
            <a:endParaRPr lang="en-GB" sz="1800">
              <a:solidFill>
                <a:srgbClr val="FFFFFF"/>
              </a:solidFill>
              <a:effectLst>
                <a:outerShdw blurRad="38100" dist="38100" dir="2700000" algn="tl">
                  <a:srgbClr val="000000">
                    <a:alpha val="43137"/>
                  </a:srgbClr>
                </a:outerShdw>
              </a:effectLst>
              <a:cs typeface="+mn-cs"/>
            </a:endParaRPr>
          </a:p>
        </p:txBody>
      </p:sp>
      <p:sp>
        <p:nvSpPr>
          <p:cNvPr id="2" name="Pladsholder til dato 1"/>
          <p:cNvSpPr>
            <a:spLocks noGrp="1"/>
          </p:cNvSpPr>
          <p:nvPr>
            <p:ph type="dt" sz="half" idx="10"/>
          </p:nvPr>
        </p:nvSpPr>
        <p:spPr/>
        <p:txBody>
          <a:bodyPr/>
          <a:lstStyle/>
          <a:p>
            <a:fld id="{339E2AB1-AC2F-6B40-A212-DF5546E52FF5}" type="datetime1">
              <a:rPr lang="da-DK" smtClean="0">
                <a:latin typeface="Calibri"/>
              </a:rPr>
              <a:t>05/10/15</a:t>
            </a:fld>
            <a:endParaRPr lang="da-DK" dirty="0">
              <a:latin typeface="Calibri"/>
            </a:endParaRPr>
          </a:p>
        </p:txBody>
      </p:sp>
      <p:sp>
        <p:nvSpPr>
          <p:cNvPr id="3" name="Pladsholder til sidefod 2"/>
          <p:cNvSpPr>
            <a:spLocks noGrp="1"/>
          </p:cNvSpPr>
          <p:nvPr>
            <p:ph type="ftr" sz="quarter" idx="11"/>
          </p:nvPr>
        </p:nvSpPr>
        <p:spPr/>
        <p:txBody>
          <a:bodyPr/>
          <a:lstStyle/>
          <a:p>
            <a:r>
              <a:rPr lang="da-DK" smtClean="0">
                <a:latin typeface="Calibri"/>
              </a:rPr>
              <a:t>Lena Højgård Isager www.pkf.name</a:t>
            </a:r>
            <a:endParaRPr lang="da-DK" dirty="0">
              <a:latin typeface="Calibri"/>
            </a:endParaRPr>
          </a:p>
        </p:txBody>
      </p:sp>
      <p:sp>
        <p:nvSpPr>
          <p:cNvPr id="4" name="Pladsholder til diasnummer 3"/>
          <p:cNvSpPr>
            <a:spLocks noGrp="1"/>
          </p:cNvSpPr>
          <p:nvPr>
            <p:ph type="sldNum" sz="quarter" idx="12"/>
          </p:nvPr>
        </p:nvSpPr>
        <p:spPr/>
        <p:txBody>
          <a:bodyPr/>
          <a:lstStyle/>
          <a:p>
            <a:fld id="{8FCE65AC-5FA7-A442-B9D9-7FA4188F768F}" type="slidenum">
              <a:rPr lang="da-DK" smtClean="0">
                <a:latin typeface="Calibri"/>
              </a:rPr>
              <a:pPr/>
              <a:t>22</a:t>
            </a:fld>
            <a:endParaRPr lang="da-DK" dirty="0">
              <a:latin typeface="Calibri"/>
            </a:endParaRPr>
          </a:p>
        </p:txBody>
      </p:sp>
    </p:spTree>
    <p:extLst>
      <p:ext uri="{BB962C8B-B14F-4D97-AF65-F5344CB8AC3E}">
        <p14:creationId xmlns:p14="http://schemas.microsoft.com/office/powerpoint/2010/main" val="4333064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9889" name="Picture 10" descr="mother-_-baby-1_1"/>
          <p:cNvPicPr>
            <a:picLocks noGrp="1" noChangeAspect="1" noChangeArrowheads="1"/>
          </p:cNvPicPr>
          <p:nvPr>
            <p:ph type="body" idx="4294967295"/>
          </p:nvPr>
        </p:nvPicPr>
        <p:blipFill>
          <a:blip r:embed="rId2"/>
          <a:srcRect/>
          <a:stretch>
            <a:fillRect/>
          </a:stretch>
        </p:blipFill>
        <p:spPr>
          <a:xfrm>
            <a:off x="971550" y="476250"/>
            <a:ext cx="7561263" cy="5976938"/>
          </a:xfrm>
        </p:spPr>
      </p:pic>
      <p:sp>
        <p:nvSpPr>
          <p:cNvPr id="2" name="Pladsholder til dato 1"/>
          <p:cNvSpPr>
            <a:spLocks noGrp="1"/>
          </p:cNvSpPr>
          <p:nvPr>
            <p:ph type="dt" sz="half" idx="10"/>
          </p:nvPr>
        </p:nvSpPr>
        <p:spPr/>
        <p:txBody>
          <a:bodyPr/>
          <a:lstStyle/>
          <a:p>
            <a:fld id="{28D77024-331B-E041-B031-3E51678DC6E8}" type="datetime1">
              <a:rPr lang="da-DK" smtClean="0">
                <a:latin typeface="Calibri"/>
              </a:rPr>
              <a:t>05/10/15</a:t>
            </a:fld>
            <a:endParaRPr lang="da-DK" dirty="0">
              <a:latin typeface="Calibri"/>
            </a:endParaRPr>
          </a:p>
        </p:txBody>
      </p:sp>
      <p:sp>
        <p:nvSpPr>
          <p:cNvPr id="3" name="Pladsholder til sidefod 2"/>
          <p:cNvSpPr>
            <a:spLocks noGrp="1"/>
          </p:cNvSpPr>
          <p:nvPr>
            <p:ph type="ftr" sz="quarter" idx="11"/>
          </p:nvPr>
        </p:nvSpPr>
        <p:spPr/>
        <p:txBody>
          <a:bodyPr/>
          <a:lstStyle/>
          <a:p>
            <a:r>
              <a:rPr lang="da-DK" smtClean="0">
                <a:latin typeface="Calibri"/>
              </a:rPr>
              <a:t>Lena Højgård Isager www.pkf.name</a:t>
            </a:r>
            <a:endParaRPr lang="da-DK" dirty="0">
              <a:latin typeface="Calibri"/>
            </a:endParaRPr>
          </a:p>
        </p:txBody>
      </p:sp>
      <p:sp>
        <p:nvSpPr>
          <p:cNvPr id="4" name="Pladsholder til diasnummer 3"/>
          <p:cNvSpPr>
            <a:spLocks noGrp="1"/>
          </p:cNvSpPr>
          <p:nvPr>
            <p:ph type="sldNum" sz="quarter" idx="12"/>
          </p:nvPr>
        </p:nvSpPr>
        <p:spPr/>
        <p:txBody>
          <a:bodyPr/>
          <a:lstStyle/>
          <a:p>
            <a:fld id="{8FCE65AC-5FA7-A442-B9D9-7FA4188F768F}" type="slidenum">
              <a:rPr lang="da-DK" smtClean="0">
                <a:latin typeface="Calibri"/>
              </a:rPr>
              <a:pPr/>
              <a:t>23</a:t>
            </a:fld>
            <a:endParaRPr lang="da-DK" dirty="0">
              <a:latin typeface="Calibri"/>
            </a:endParaRPr>
          </a:p>
        </p:txBody>
      </p:sp>
    </p:spTree>
    <p:extLst>
      <p:ext uri="{BB962C8B-B14F-4D97-AF65-F5344CB8AC3E}">
        <p14:creationId xmlns:p14="http://schemas.microsoft.com/office/powerpoint/2010/main" val="4638531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solidFill>
                  <a:srgbClr val="F8E950"/>
                </a:solidFill>
              </a:rPr>
              <a:t>Tryghed</a:t>
            </a:r>
            <a:endParaRPr lang="da-DK" dirty="0">
              <a:solidFill>
                <a:srgbClr val="F8E950"/>
              </a:solidFill>
            </a:endParaRPr>
          </a:p>
        </p:txBody>
      </p:sp>
      <p:pic>
        <p:nvPicPr>
          <p:cNvPr id="4" name="Pladsholder til indhold 3"/>
          <p:cNvPicPr>
            <a:picLocks noGrp="1" noChangeAspect="1"/>
          </p:cNvPicPr>
          <p:nvPr>
            <p:ph idx="1"/>
          </p:nvPr>
        </p:nvPicPr>
        <p:blipFill>
          <a:blip r:embed="rId2"/>
          <a:srcRect l="-39879" r="-39879"/>
          <a:stretch>
            <a:fillRect/>
          </a:stretch>
        </p:blipFill>
        <p:spPr/>
      </p:pic>
      <p:sp>
        <p:nvSpPr>
          <p:cNvPr id="3" name="Pladsholder til sidefod 2"/>
          <p:cNvSpPr>
            <a:spLocks noGrp="1"/>
          </p:cNvSpPr>
          <p:nvPr>
            <p:ph type="ftr" sz="quarter" idx="11"/>
          </p:nvPr>
        </p:nvSpPr>
        <p:spPr/>
        <p:txBody>
          <a:bodyPr/>
          <a:lstStyle/>
          <a:p>
            <a:r>
              <a:rPr lang="da-DK" smtClean="0">
                <a:solidFill>
                  <a:srgbClr val="FFFFFF"/>
                </a:solidFill>
              </a:rPr>
              <a:t>Lena Højgård Isager www.pkf.name</a:t>
            </a:r>
            <a:endParaRPr lang="da-DK">
              <a:solidFill>
                <a:srgbClr val="FFFFFF"/>
              </a:solidFill>
            </a:endParaRPr>
          </a:p>
        </p:txBody>
      </p:sp>
      <p:sp>
        <p:nvSpPr>
          <p:cNvPr id="5" name="Pladsholder til dato 4"/>
          <p:cNvSpPr>
            <a:spLocks noGrp="1"/>
          </p:cNvSpPr>
          <p:nvPr>
            <p:ph type="dt" sz="half" idx="10"/>
          </p:nvPr>
        </p:nvSpPr>
        <p:spPr/>
        <p:txBody>
          <a:bodyPr/>
          <a:lstStyle/>
          <a:p>
            <a:fld id="{91DF9A95-9F2F-854D-9959-ACBF3C53618E}" type="datetime1">
              <a:rPr lang="da-DK" smtClean="0">
                <a:solidFill>
                  <a:srgbClr val="FFFFFF"/>
                </a:solidFill>
              </a:rPr>
              <a:t>05/10/15</a:t>
            </a:fld>
            <a:endParaRPr lang="da-DK" dirty="0">
              <a:solidFill>
                <a:srgbClr val="FFFFFF"/>
              </a:solidFill>
            </a:endParaRPr>
          </a:p>
        </p:txBody>
      </p:sp>
      <p:sp>
        <p:nvSpPr>
          <p:cNvPr id="6" name="Pladsholder til diasnummer 5"/>
          <p:cNvSpPr>
            <a:spLocks noGrp="1"/>
          </p:cNvSpPr>
          <p:nvPr>
            <p:ph type="sldNum" sz="quarter" idx="12"/>
          </p:nvPr>
        </p:nvSpPr>
        <p:spPr/>
        <p:txBody>
          <a:bodyPr/>
          <a:lstStyle/>
          <a:p>
            <a:fld id="{8FCE65AC-5FA7-A442-B9D9-7FA4188F768F}" type="slidenum">
              <a:rPr lang="da-DK" smtClean="0">
                <a:solidFill>
                  <a:srgbClr val="FFFFFF"/>
                </a:solidFill>
                <a:latin typeface="Calibri"/>
              </a:rPr>
              <a:pPr/>
              <a:t>24</a:t>
            </a:fld>
            <a:endParaRPr lang="da-DK" dirty="0">
              <a:solidFill>
                <a:srgbClr val="FFFFFF"/>
              </a:solidFill>
              <a:latin typeface="Calibri"/>
            </a:endParaRPr>
          </a:p>
        </p:txBody>
      </p:sp>
      <p:pic>
        <p:nvPicPr>
          <p:cNvPr id="7" name="Picture 4" descr="Water Lilly logo blue"/>
          <p:cNvPicPr>
            <a:picLocks noChangeAspect="1" noChangeArrowheads="1"/>
          </p:cNvPicPr>
          <p:nvPr/>
        </p:nvPicPr>
        <p:blipFill>
          <a:blip r:embed="rId3">
            <a:clrChange>
              <a:clrFrom>
                <a:srgbClr val="014590"/>
              </a:clrFrom>
              <a:clrTo>
                <a:srgbClr val="014590">
                  <a:alpha val="0"/>
                </a:srgbClr>
              </a:clrTo>
            </a:clrChange>
            <a:extLst>
              <a:ext uri="{28A0092B-C50C-407E-A947-70E740481C1C}">
                <a14:useLocalDpi xmlns:a14="http://schemas.microsoft.com/office/drawing/2010/main" val="0"/>
              </a:ext>
            </a:extLst>
          </a:blip>
          <a:srcRect/>
          <a:stretch>
            <a:fillRect/>
          </a:stretch>
        </p:blipFill>
        <p:spPr bwMode="auto">
          <a:xfrm>
            <a:off x="7801626" y="339634"/>
            <a:ext cx="936625" cy="820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137660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Oval 1"/>
          <p:cNvSpPr>
            <a:spLocks/>
          </p:cNvSpPr>
          <p:nvPr/>
        </p:nvSpPr>
        <p:spPr bwMode="auto">
          <a:xfrm>
            <a:off x="2824843" y="179615"/>
            <a:ext cx="3488191" cy="2415812"/>
          </a:xfrm>
          <a:prstGeom prst="ellipse">
            <a:avLst/>
          </a:prstGeom>
          <a:solidFill>
            <a:srgbClr val="009900"/>
          </a:solidFill>
          <a:ln w="9525">
            <a:solidFill>
              <a:srgbClr val="CCFFCC"/>
            </a:solidFill>
            <a:round/>
            <a:headEnd/>
            <a:tailEnd/>
          </a:ln>
        </p:spPr>
        <p:txBody>
          <a:bodyPr lIns="0" tIns="0" rIns="0" bIns="0"/>
          <a:lstStyle/>
          <a:p>
            <a:endParaRPr lang="da-DK" sz="1600">
              <a:solidFill>
                <a:srgbClr val="FFFFFF"/>
              </a:solidFill>
            </a:endParaRPr>
          </a:p>
        </p:txBody>
      </p:sp>
      <p:sp>
        <p:nvSpPr>
          <p:cNvPr id="49155" name="Line 2"/>
          <p:cNvSpPr>
            <a:spLocks noChangeShapeType="1"/>
          </p:cNvSpPr>
          <p:nvPr/>
        </p:nvSpPr>
        <p:spPr bwMode="auto">
          <a:xfrm>
            <a:off x="5105400" y="3579223"/>
            <a:ext cx="1632857" cy="744583"/>
          </a:xfrm>
          <a:prstGeom prst="line">
            <a:avLst/>
          </a:prstGeom>
          <a:noFill/>
          <a:ln w="38100">
            <a:solidFill>
              <a:srgbClr val="008000"/>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da-DK" sz="1600">
              <a:solidFill>
                <a:srgbClr val="FFFFFF"/>
              </a:solidFill>
            </a:endParaRPr>
          </a:p>
        </p:txBody>
      </p:sp>
      <p:sp>
        <p:nvSpPr>
          <p:cNvPr id="49156" name="Line 3"/>
          <p:cNvSpPr>
            <a:spLocks noChangeShapeType="1"/>
          </p:cNvSpPr>
          <p:nvPr/>
        </p:nvSpPr>
        <p:spPr bwMode="auto">
          <a:xfrm>
            <a:off x="4572000" y="3526972"/>
            <a:ext cx="0" cy="718457"/>
          </a:xfrm>
          <a:prstGeom prst="line">
            <a:avLst/>
          </a:prstGeom>
          <a:noFill/>
          <a:ln w="38100">
            <a:solidFill>
              <a:srgbClr val="008000"/>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da-DK" sz="1600">
              <a:solidFill>
                <a:srgbClr val="FFFFFF"/>
              </a:solidFill>
            </a:endParaRPr>
          </a:p>
        </p:txBody>
      </p:sp>
      <p:sp>
        <p:nvSpPr>
          <p:cNvPr id="49157" name="Line 4"/>
          <p:cNvSpPr>
            <a:spLocks noChangeShapeType="1"/>
          </p:cNvSpPr>
          <p:nvPr/>
        </p:nvSpPr>
        <p:spPr bwMode="auto">
          <a:xfrm flipH="1">
            <a:off x="2231571" y="3566160"/>
            <a:ext cx="1752600" cy="764177"/>
          </a:xfrm>
          <a:prstGeom prst="line">
            <a:avLst/>
          </a:prstGeom>
          <a:noFill/>
          <a:ln w="38100">
            <a:solidFill>
              <a:srgbClr val="008000"/>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da-DK" sz="1600">
              <a:solidFill>
                <a:srgbClr val="FFFFFF"/>
              </a:solidFill>
            </a:endParaRPr>
          </a:p>
        </p:txBody>
      </p:sp>
      <p:sp>
        <p:nvSpPr>
          <p:cNvPr id="49158" name="Line 5"/>
          <p:cNvSpPr>
            <a:spLocks noChangeShapeType="1"/>
          </p:cNvSpPr>
          <p:nvPr/>
        </p:nvSpPr>
        <p:spPr bwMode="auto">
          <a:xfrm>
            <a:off x="4572000" y="2693398"/>
            <a:ext cx="0" cy="474345"/>
          </a:xfrm>
          <a:prstGeom prst="line">
            <a:avLst/>
          </a:prstGeom>
          <a:noFill/>
          <a:ln w="38100">
            <a:solidFill>
              <a:srgbClr val="008000"/>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da-DK" sz="1600">
              <a:solidFill>
                <a:srgbClr val="FFFFFF"/>
              </a:solidFill>
            </a:endParaRPr>
          </a:p>
        </p:txBody>
      </p:sp>
      <p:sp>
        <p:nvSpPr>
          <p:cNvPr id="49159" name="Rectangle 6"/>
          <p:cNvSpPr>
            <a:spLocks/>
          </p:cNvSpPr>
          <p:nvPr/>
        </p:nvSpPr>
        <p:spPr bwMode="auto">
          <a:xfrm>
            <a:off x="4023093" y="3128554"/>
            <a:ext cx="157878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36469" bIns="0">
            <a:spAutoFit/>
          </a:bodyPr>
          <a:lstStyle/>
          <a:p>
            <a:pPr marL="35899"/>
            <a:r>
              <a:rPr lang="en-US" sz="2400" b="1" dirty="0" err="1" smtClean="0">
                <a:solidFill>
                  <a:srgbClr val="FFFFFF"/>
                </a:solidFill>
                <a:ea typeface="ＭＳ Ｐゴシック" charset="0"/>
                <a:sym typeface="Comic Sans MS" charset="0"/>
              </a:rPr>
              <a:t>Velvære</a:t>
            </a:r>
            <a:r>
              <a:rPr lang="en-US" sz="2400" b="1" dirty="0" smtClean="0">
                <a:solidFill>
                  <a:srgbClr val="FFFFFF"/>
                </a:solidFill>
                <a:ea typeface="ＭＳ Ｐゴシック" charset="0"/>
                <a:sym typeface="Comic Sans MS" charset="0"/>
              </a:rPr>
              <a:t>/Ro</a:t>
            </a:r>
            <a:endParaRPr lang="en-US" sz="2400" b="1" dirty="0">
              <a:solidFill>
                <a:srgbClr val="FFFFFF"/>
              </a:solidFill>
              <a:ea typeface="ＭＳ Ｐゴシック" charset="0"/>
              <a:sym typeface="Comic Sans MS" charset="0"/>
            </a:endParaRPr>
          </a:p>
        </p:txBody>
      </p:sp>
      <p:sp>
        <p:nvSpPr>
          <p:cNvPr id="49160" name="Rectangle 7"/>
          <p:cNvSpPr>
            <a:spLocks/>
          </p:cNvSpPr>
          <p:nvPr/>
        </p:nvSpPr>
        <p:spPr bwMode="auto">
          <a:xfrm>
            <a:off x="3652157" y="4434840"/>
            <a:ext cx="3057233" cy="15388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36469" bIns="0">
            <a:spAutoFit/>
          </a:bodyPr>
          <a:lstStyle/>
          <a:p>
            <a:pPr marL="35899"/>
            <a:r>
              <a:rPr lang="en-US" sz="2000" b="1" dirty="0">
                <a:solidFill>
                  <a:srgbClr val="FFFFFF"/>
                </a:solidFill>
                <a:ea typeface="ＭＳ Ｐゴシック" charset="0"/>
                <a:sym typeface="Comic Sans MS" charset="0"/>
              </a:rPr>
              <a:t>Opmærksomhed / </a:t>
            </a:r>
            <a:r>
              <a:rPr lang="en-US" sz="2000" b="1" dirty="0" err="1">
                <a:solidFill>
                  <a:srgbClr val="FFFFFF"/>
                </a:solidFill>
                <a:ea typeface="ＭＳ Ｐゴシック" charset="0"/>
                <a:sym typeface="Comic Sans MS" charset="0"/>
              </a:rPr>
              <a:t>tænkning</a:t>
            </a:r>
            <a:endParaRPr lang="en-US" sz="2000" b="1" dirty="0">
              <a:solidFill>
                <a:srgbClr val="FFFFFF"/>
              </a:solidFill>
              <a:ea typeface="ＭＳ Ｐゴシック" charset="0"/>
              <a:sym typeface="Comic Sans MS" charset="0"/>
            </a:endParaRPr>
          </a:p>
          <a:p>
            <a:pPr marL="35899">
              <a:buSzPct val="125000"/>
              <a:buFont typeface="Lucida Grande" charset="0"/>
              <a:buChar char="‣"/>
            </a:pPr>
            <a:r>
              <a:rPr lang="en-US" sz="2000" dirty="0" err="1">
                <a:solidFill>
                  <a:srgbClr val="FFFFFF"/>
                </a:solidFill>
                <a:ea typeface="ＭＳ Ｐゴシック" charset="0"/>
                <a:sym typeface="Comic Sans MS" charset="0"/>
              </a:rPr>
              <a:t>Åbent</a:t>
            </a:r>
            <a:r>
              <a:rPr lang="en-US" sz="2000" dirty="0">
                <a:solidFill>
                  <a:srgbClr val="FFFFFF"/>
                </a:solidFill>
                <a:ea typeface="ＭＳ Ｐゴシック" charset="0"/>
                <a:sym typeface="Comic Sans MS" charset="0"/>
              </a:rPr>
              <a:t> </a:t>
            </a:r>
            <a:r>
              <a:rPr lang="en-US" sz="2000" dirty="0" err="1">
                <a:solidFill>
                  <a:srgbClr val="FFFFFF"/>
                </a:solidFill>
                <a:ea typeface="ＭＳ Ｐゴシック" charset="0"/>
                <a:sym typeface="Comic Sans MS" charset="0"/>
              </a:rPr>
              <a:t>fokus</a:t>
            </a:r>
            <a:endParaRPr lang="en-US" sz="2000" dirty="0">
              <a:solidFill>
                <a:srgbClr val="FFFFFF"/>
              </a:solidFill>
              <a:ea typeface="ＭＳ Ｐゴシック" charset="0"/>
              <a:sym typeface="Comic Sans MS" charset="0"/>
            </a:endParaRPr>
          </a:p>
          <a:p>
            <a:pPr marL="35899">
              <a:buSzPct val="125000"/>
              <a:buFont typeface="Lucida Grande" charset="0"/>
              <a:buChar char="‣"/>
            </a:pPr>
            <a:r>
              <a:rPr lang="en-US" sz="2000" dirty="0" err="1">
                <a:solidFill>
                  <a:srgbClr val="FFFFFF"/>
                </a:solidFill>
                <a:ea typeface="ＭＳ Ｐゴシック" charset="0"/>
                <a:sym typeface="Comic Sans MS" charset="0"/>
              </a:rPr>
              <a:t>Reflekterende</a:t>
            </a:r>
            <a:endParaRPr lang="en-US" sz="2000" dirty="0">
              <a:solidFill>
                <a:srgbClr val="FFFFFF"/>
              </a:solidFill>
              <a:ea typeface="ＭＳ Ｐゴシック" charset="0"/>
              <a:sym typeface="Comic Sans MS" charset="0"/>
            </a:endParaRPr>
          </a:p>
          <a:p>
            <a:pPr marL="35899">
              <a:buSzPct val="125000"/>
              <a:buFont typeface="Lucida Grande" charset="0"/>
              <a:buChar char="‣"/>
            </a:pPr>
            <a:r>
              <a:rPr lang="en-US" sz="2000" dirty="0" err="1">
                <a:solidFill>
                  <a:srgbClr val="FFFFFF"/>
                </a:solidFill>
                <a:ea typeface="ＭＳ Ｐゴシック" charset="0"/>
                <a:sym typeface="Comic Sans MS" charset="0"/>
              </a:rPr>
              <a:t>Socialt</a:t>
            </a:r>
            <a:r>
              <a:rPr lang="en-US" sz="2000" dirty="0">
                <a:solidFill>
                  <a:srgbClr val="FFFFFF"/>
                </a:solidFill>
                <a:ea typeface="ＭＳ Ｐゴシック" charset="0"/>
                <a:sym typeface="Comic Sans MS" charset="0"/>
              </a:rPr>
              <a:t> </a:t>
            </a:r>
            <a:r>
              <a:rPr lang="en-US" sz="2000" dirty="0" err="1">
                <a:solidFill>
                  <a:srgbClr val="FFFFFF"/>
                </a:solidFill>
                <a:ea typeface="ＭＳ Ｐゴシック" charset="0"/>
                <a:sym typeface="Comic Sans MS" charset="0"/>
              </a:rPr>
              <a:t>indstillet</a:t>
            </a:r>
            <a:endParaRPr lang="en-US" sz="2000" dirty="0">
              <a:solidFill>
                <a:srgbClr val="FFFFFF"/>
              </a:solidFill>
              <a:ea typeface="ＭＳ Ｐゴシック" charset="0"/>
              <a:sym typeface="Comic Sans MS" charset="0"/>
            </a:endParaRPr>
          </a:p>
          <a:p>
            <a:pPr marL="35899">
              <a:buSzPct val="125000"/>
              <a:buFont typeface="Lucida Grande" charset="0"/>
              <a:buChar char="‣"/>
            </a:pPr>
            <a:r>
              <a:rPr lang="en-US" sz="2000" dirty="0" err="1">
                <a:solidFill>
                  <a:srgbClr val="FFFFFF"/>
                </a:solidFill>
                <a:ea typeface="ＭＳ Ｐゴシック" charset="0"/>
                <a:sym typeface="Comic Sans MS" charset="0"/>
              </a:rPr>
              <a:t>Internt</a:t>
            </a:r>
            <a:r>
              <a:rPr lang="en-US" sz="2000" dirty="0">
                <a:solidFill>
                  <a:srgbClr val="FFFFFF"/>
                </a:solidFill>
                <a:ea typeface="ＭＳ Ｐゴシック" charset="0"/>
                <a:sym typeface="Comic Sans MS" charset="0"/>
              </a:rPr>
              <a:t> vs. </a:t>
            </a:r>
            <a:r>
              <a:rPr lang="en-US" sz="2000" dirty="0" err="1">
                <a:solidFill>
                  <a:srgbClr val="FFFFFF"/>
                </a:solidFill>
                <a:ea typeface="ＭＳ Ｐゴシック" charset="0"/>
                <a:sym typeface="Comic Sans MS" charset="0"/>
              </a:rPr>
              <a:t>externt</a:t>
            </a:r>
            <a:endParaRPr lang="en-US" sz="2000" dirty="0">
              <a:solidFill>
                <a:srgbClr val="FFFFFF"/>
              </a:solidFill>
              <a:ea typeface="ＭＳ Ｐゴシック" charset="0"/>
              <a:sym typeface="Comic Sans MS" charset="0"/>
            </a:endParaRPr>
          </a:p>
        </p:txBody>
      </p:sp>
      <p:sp>
        <p:nvSpPr>
          <p:cNvPr id="49161" name="Rectangle 8"/>
          <p:cNvSpPr>
            <a:spLocks/>
          </p:cNvSpPr>
          <p:nvPr/>
        </p:nvSpPr>
        <p:spPr bwMode="auto">
          <a:xfrm>
            <a:off x="1186543" y="4395651"/>
            <a:ext cx="1638300" cy="1188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36469" bIns="0"/>
          <a:lstStyle/>
          <a:p>
            <a:pPr marL="35899"/>
            <a:r>
              <a:rPr lang="en-US" sz="2000" b="1" dirty="0" err="1">
                <a:solidFill>
                  <a:srgbClr val="FFFFFF"/>
                </a:solidFill>
                <a:ea typeface="ＭＳ Ｐゴシック" charset="0"/>
                <a:sym typeface="Comic Sans MS" charset="0"/>
              </a:rPr>
              <a:t>Krop</a:t>
            </a:r>
            <a:r>
              <a:rPr lang="en-US" sz="2000" b="1" dirty="0">
                <a:solidFill>
                  <a:srgbClr val="FFFFFF"/>
                </a:solidFill>
                <a:ea typeface="ＭＳ Ｐゴシック" charset="0"/>
                <a:sym typeface="Comic Sans MS" charset="0"/>
              </a:rPr>
              <a:t> / </a:t>
            </a:r>
            <a:r>
              <a:rPr lang="en-US" sz="2000" b="1" dirty="0" err="1">
                <a:solidFill>
                  <a:srgbClr val="FFFFFF"/>
                </a:solidFill>
                <a:ea typeface="ＭＳ Ｐゴシック" charset="0"/>
                <a:sym typeface="Comic Sans MS" charset="0"/>
              </a:rPr>
              <a:t>følelser</a:t>
            </a:r>
            <a:endParaRPr lang="en-US" sz="2000" b="1" dirty="0">
              <a:solidFill>
                <a:srgbClr val="FFFFFF"/>
              </a:solidFill>
              <a:ea typeface="ＭＳ Ｐゴシック" charset="0"/>
              <a:sym typeface="Comic Sans MS" charset="0"/>
            </a:endParaRPr>
          </a:p>
          <a:p>
            <a:pPr marL="35899">
              <a:buSzPct val="125000"/>
              <a:buFont typeface="Lucida Grande" charset="0"/>
              <a:buChar char="‣"/>
            </a:pPr>
            <a:r>
              <a:rPr lang="en-US" sz="2000" dirty="0" err="1">
                <a:solidFill>
                  <a:srgbClr val="FFFFFF"/>
                </a:solidFill>
                <a:ea typeface="ＭＳ Ｐゴシック" charset="0"/>
                <a:sym typeface="Comic Sans MS" charset="0"/>
              </a:rPr>
              <a:t>Rolig</a:t>
            </a:r>
            <a:endParaRPr lang="en-US" sz="2000" dirty="0">
              <a:solidFill>
                <a:srgbClr val="FFFFFF"/>
              </a:solidFill>
              <a:ea typeface="ＭＳ Ｐゴシック" charset="0"/>
              <a:sym typeface="Comic Sans MS" charset="0"/>
            </a:endParaRPr>
          </a:p>
          <a:p>
            <a:pPr marL="35899">
              <a:buSzPct val="125000"/>
              <a:buFont typeface="Lucida Grande" charset="0"/>
              <a:buChar char="‣"/>
            </a:pPr>
            <a:r>
              <a:rPr lang="en-US" sz="2000" dirty="0" err="1">
                <a:solidFill>
                  <a:srgbClr val="FFFFFF"/>
                </a:solidFill>
                <a:ea typeface="ＭＳ Ｐゴシック" charset="0"/>
                <a:sym typeface="Comic Sans MS" charset="0"/>
              </a:rPr>
              <a:t>Langsom</a:t>
            </a:r>
            <a:endParaRPr lang="en-US" sz="2000" dirty="0">
              <a:solidFill>
                <a:srgbClr val="FFFFFF"/>
              </a:solidFill>
              <a:ea typeface="ＭＳ Ｐゴシック" charset="0"/>
              <a:sym typeface="Comic Sans MS" charset="0"/>
            </a:endParaRPr>
          </a:p>
          <a:p>
            <a:pPr marL="35899">
              <a:buSzPct val="125000"/>
              <a:buFont typeface="Lucida Grande" charset="0"/>
              <a:buChar char="‣"/>
            </a:pPr>
            <a:r>
              <a:rPr lang="en-US" sz="2000" dirty="0" err="1">
                <a:solidFill>
                  <a:srgbClr val="FFFFFF"/>
                </a:solidFill>
                <a:ea typeface="ＭＳ Ｐゴシック" charset="0"/>
                <a:sym typeface="Comic Sans MS" charset="0"/>
              </a:rPr>
              <a:t>Velvære</a:t>
            </a:r>
            <a:endParaRPr lang="en-US" sz="2000" dirty="0">
              <a:solidFill>
                <a:srgbClr val="FFFFFF"/>
              </a:solidFill>
              <a:ea typeface="ＭＳ Ｐゴシック" charset="0"/>
              <a:sym typeface="Comic Sans MS" charset="0"/>
            </a:endParaRPr>
          </a:p>
          <a:p>
            <a:pPr marL="35899">
              <a:buSzPct val="125000"/>
              <a:buFont typeface="Lucida Grande" charset="0"/>
              <a:buChar char="‣"/>
            </a:pPr>
            <a:r>
              <a:rPr lang="en-US" sz="2000" dirty="0" err="1">
                <a:solidFill>
                  <a:srgbClr val="FFFFFF"/>
                </a:solidFill>
                <a:ea typeface="ＭＳ Ｐゴシック" charset="0"/>
                <a:sym typeface="Comic Sans MS" charset="0"/>
              </a:rPr>
              <a:t>Tilfreds</a:t>
            </a:r>
            <a:endParaRPr lang="en-US" sz="2000" dirty="0">
              <a:solidFill>
                <a:srgbClr val="FFFFFF"/>
              </a:solidFill>
              <a:ea typeface="ＭＳ Ｐゴシック" charset="0"/>
              <a:sym typeface="Comic Sans MS" charset="0"/>
            </a:endParaRPr>
          </a:p>
        </p:txBody>
      </p:sp>
      <p:sp>
        <p:nvSpPr>
          <p:cNvPr id="49162" name="Rectangle 9"/>
          <p:cNvSpPr>
            <a:spLocks/>
          </p:cNvSpPr>
          <p:nvPr/>
        </p:nvSpPr>
        <p:spPr bwMode="auto">
          <a:xfrm>
            <a:off x="6933492" y="4513334"/>
            <a:ext cx="1024275" cy="15388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36469" bIns="0">
            <a:spAutoFit/>
          </a:bodyPr>
          <a:lstStyle/>
          <a:p>
            <a:pPr marL="35899"/>
            <a:r>
              <a:rPr lang="en-US" sz="2000" b="1" dirty="0">
                <a:solidFill>
                  <a:srgbClr val="FFFFFF"/>
                </a:solidFill>
                <a:ea typeface="ＭＳ Ｐゴシック" charset="0"/>
                <a:sym typeface="Comic Sans MS" charset="0"/>
              </a:rPr>
              <a:t>Adfærd</a:t>
            </a:r>
          </a:p>
          <a:p>
            <a:pPr marL="35899">
              <a:buSzPct val="125000"/>
              <a:buFont typeface="Lucida Grande" charset="0"/>
              <a:buChar char="‣"/>
            </a:pPr>
            <a:r>
              <a:rPr lang="en-US" sz="2000" dirty="0" err="1">
                <a:solidFill>
                  <a:srgbClr val="FFFFFF"/>
                </a:solidFill>
                <a:ea typeface="ＭＳ Ｐゴシック" charset="0"/>
                <a:sym typeface="Comic Sans MS" charset="0"/>
              </a:rPr>
              <a:t>Fredelig</a:t>
            </a:r>
            <a:endParaRPr lang="en-US" sz="2000" dirty="0">
              <a:solidFill>
                <a:srgbClr val="FFFFFF"/>
              </a:solidFill>
              <a:ea typeface="ＭＳ Ｐゴシック" charset="0"/>
              <a:sym typeface="Comic Sans MS" charset="0"/>
            </a:endParaRPr>
          </a:p>
          <a:p>
            <a:pPr marL="35899">
              <a:buSzPct val="125000"/>
              <a:buFont typeface="Lucida Grande" charset="0"/>
              <a:buChar char="‣"/>
            </a:pPr>
            <a:r>
              <a:rPr lang="en-US" sz="2000" dirty="0" err="1">
                <a:solidFill>
                  <a:srgbClr val="FFFFFF"/>
                </a:solidFill>
                <a:ea typeface="ＭＳ Ｐゴシック" charset="0"/>
                <a:sym typeface="Comic Sans MS" charset="0"/>
              </a:rPr>
              <a:t>Blid</a:t>
            </a:r>
            <a:endParaRPr lang="en-US" sz="2000" dirty="0">
              <a:solidFill>
                <a:srgbClr val="FFFFFF"/>
              </a:solidFill>
              <a:ea typeface="ＭＳ Ｐゴシック" charset="0"/>
              <a:sym typeface="Comic Sans MS" charset="0"/>
            </a:endParaRPr>
          </a:p>
          <a:p>
            <a:pPr marL="35899">
              <a:buSzPct val="125000"/>
              <a:buFont typeface="Lucida Grande" charset="0"/>
              <a:buChar char="‣"/>
            </a:pPr>
            <a:r>
              <a:rPr lang="en-US" sz="2000" dirty="0">
                <a:solidFill>
                  <a:srgbClr val="FFFFFF"/>
                </a:solidFill>
                <a:ea typeface="ＭＳ Ｐゴシック" charset="0"/>
                <a:sym typeface="Comic Sans MS" charset="0"/>
              </a:rPr>
              <a:t>Social</a:t>
            </a:r>
          </a:p>
          <a:p>
            <a:pPr marL="35899"/>
            <a:endParaRPr lang="en-US" sz="2000" dirty="0">
              <a:solidFill>
                <a:srgbClr val="FFFFFF"/>
              </a:solidFill>
              <a:ea typeface="ＭＳ Ｐゴシック" charset="0"/>
              <a:sym typeface="Comic Sans MS" charset="0"/>
            </a:endParaRPr>
          </a:p>
        </p:txBody>
      </p:sp>
      <p:sp>
        <p:nvSpPr>
          <p:cNvPr id="49163" name="Rectangle 10"/>
          <p:cNvSpPr>
            <a:spLocks/>
          </p:cNvSpPr>
          <p:nvPr/>
        </p:nvSpPr>
        <p:spPr bwMode="auto">
          <a:xfrm>
            <a:off x="3271011" y="604491"/>
            <a:ext cx="2599256" cy="16975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17583" tIns="17583" rIns="53432" bIns="17583" anchor="ctr">
            <a:spAutoFit/>
          </a:bodyPr>
          <a:lstStyle/>
          <a:p>
            <a:pPr marL="17583" algn="ctr"/>
            <a:r>
              <a:rPr lang="en-US" b="1" dirty="0" err="1">
                <a:solidFill>
                  <a:srgbClr val="FFFFFF"/>
                </a:solidFill>
                <a:ea typeface="ＭＳ Ｐゴシック" charset="0"/>
                <a:sym typeface="Comic Sans MS" charset="0"/>
              </a:rPr>
              <a:t>Uden-ønsker</a:t>
            </a:r>
            <a:r>
              <a:rPr lang="en-US" b="1" dirty="0">
                <a:solidFill>
                  <a:srgbClr val="FFFFFF"/>
                </a:solidFill>
                <a:ea typeface="ＭＳ Ｐゴシック" charset="0"/>
                <a:sym typeface="Comic Sans MS" charset="0"/>
              </a:rPr>
              <a:t>/</a:t>
            </a:r>
            <a:r>
              <a:rPr lang="en-US" b="1" dirty="0" err="1">
                <a:solidFill>
                  <a:srgbClr val="FFFFFF"/>
                </a:solidFill>
                <a:ea typeface="ＭＳ Ｐゴシック" charset="0"/>
                <a:sym typeface="Comic Sans MS" charset="0"/>
              </a:rPr>
              <a:t>tilknytnings</a:t>
            </a:r>
            <a:r>
              <a:rPr lang="en-US" b="1" dirty="0">
                <a:solidFill>
                  <a:srgbClr val="FFFFFF"/>
                </a:solidFill>
                <a:ea typeface="ＭＳ Ｐゴシック" charset="0"/>
                <a:sym typeface="Comic Sans MS" charset="0"/>
              </a:rPr>
              <a:t>-</a:t>
            </a:r>
          </a:p>
          <a:p>
            <a:pPr marL="17583" algn="ctr"/>
            <a:r>
              <a:rPr lang="en-US" b="1" dirty="0" err="1">
                <a:solidFill>
                  <a:srgbClr val="FFFFFF"/>
                </a:solidFill>
                <a:ea typeface="ＭＳ Ｐゴシック" charset="0"/>
                <a:sym typeface="Comic Sans MS" charset="0"/>
              </a:rPr>
              <a:t>fokuseret</a:t>
            </a:r>
            <a:endParaRPr lang="en-US" b="1" dirty="0">
              <a:solidFill>
                <a:srgbClr val="FFFFFF"/>
              </a:solidFill>
              <a:ea typeface="ＭＳ Ｐゴシック" charset="0"/>
              <a:sym typeface="Comic Sans MS" charset="0"/>
            </a:endParaRPr>
          </a:p>
          <a:p>
            <a:pPr marL="17583" algn="ctr"/>
            <a:endParaRPr lang="en-US" dirty="0">
              <a:solidFill>
                <a:srgbClr val="FFFFFF"/>
              </a:solidFill>
              <a:ea typeface="ＭＳ Ｐゴシック" charset="0"/>
              <a:sym typeface="Comic Sans MS" charset="0"/>
            </a:endParaRPr>
          </a:p>
          <a:p>
            <a:pPr marL="17583" algn="ctr"/>
            <a:r>
              <a:rPr lang="en-US" dirty="0" err="1">
                <a:solidFill>
                  <a:srgbClr val="FFFFFF"/>
                </a:solidFill>
                <a:ea typeface="ＭＳ Ｐゴシック" charset="0"/>
                <a:sym typeface="Comic Sans MS" charset="0"/>
              </a:rPr>
              <a:t>Tryghed</a:t>
            </a:r>
            <a:r>
              <a:rPr lang="en-US" dirty="0">
                <a:solidFill>
                  <a:srgbClr val="FFFFFF"/>
                </a:solidFill>
                <a:ea typeface="ＭＳ Ｐゴシック" charset="0"/>
                <a:sym typeface="Comic Sans MS" charset="0"/>
              </a:rPr>
              <a:t> - </a:t>
            </a:r>
            <a:r>
              <a:rPr lang="en-US" dirty="0" err="1">
                <a:solidFill>
                  <a:srgbClr val="FFFFFF"/>
                </a:solidFill>
                <a:ea typeface="ＭＳ Ｐゴシック" charset="0"/>
                <a:sym typeface="Comic Sans MS" charset="0"/>
              </a:rPr>
              <a:t>venlighed</a:t>
            </a:r>
            <a:endParaRPr lang="en-US" dirty="0">
              <a:solidFill>
                <a:srgbClr val="FFFFFF"/>
              </a:solidFill>
              <a:ea typeface="ＭＳ Ｐゴシック" charset="0"/>
              <a:sym typeface="Comic Sans MS" charset="0"/>
            </a:endParaRPr>
          </a:p>
          <a:p>
            <a:pPr marL="17583" algn="ctr"/>
            <a:endParaRPr lang="en-US" dirty="0">
              <a:solidFill>
                <a:srgbClr val="FFFFFF"/>
              </a:solidFill>
              <a:ea typeface="ＭＳ Ｐゴシック" charset="0"/>
              <a:sym typeface="Comic Sans MS" charset="0"/>
            </a:endParaRPr>
          </a:p>
          <a:p>
            <a:pPr marL="17583" algn="ctr"/>
            <a:r>
              <a:rPr lang="en-US" dirty="0" err="1">
                <a:solidFill>
                  <a:srgbClr val="FFFFFF"/>
                </a:solidFill>
                <a:ea typeface="ＭＳ Ｐゴシック" charset="0"/>
                <a:sym typeface="Comic Sans MS" charset="0"/>
              </a:rPr>
              <a:t>Beroligelse</a:t>
            </a:r>
            <a:endParaRPr lang="en-US" dirty="0">
              <a:solidFill>
                <a:srgbClr val="FFFFFF"/>
              </a:solidFill>
              <a:ea typeface="ＭＳ Ｐゴシック" charset="0"/>
              <a:sym typeface="Comic Sans MS" charset="0"/>
            </a:endParaRPr>
          </a:p>
        </p:txBody>
      </p:sp>
      <p:sp>
        <p:nvSpPr>
          <p:cNvPr id="2" name="Pladsholder til sidefod 1"/>
          <p:cNvSpPr>
            <a:spLocks noGrp="1"/>
          </p:cNvSpPr>
          <p:nvPr>
            <p:ph type="ftr" sz="quarter" idx="11"/>
          </p:nvPr>
        </p:nvSpPr>
        <p:spPr/>
        <p:txBody>
          <a:bodyPr/>
          <a:lstStyle/>
          <a:p>
            <a:r>
              <a:rPr lang="da-DK" sz="1600" smtClean="0">
                <a:solidFill>
                  <a:srgbClr val="FFFFFF"/>
                </a:solidFill>
              </a:rPr>
              <a:t>Lena Højgård Isager www.pkf.name</a:t>
            </a:r>
            <a:endParaRPr lang="da-DK" sz="1600">
              <a:solidFill>
                <a:srgbClr val="FFFFFF"/>
              </a:solidFill>
            </a:endParaRPr>
          </a:p>
        </p:txBody>
      </p:sp>
      <p:sp>
        <p:nvSpPr>
          <p:cNvPr id="3" name="Pladsholder til dato 2"/>
          <p:cNvSpPr>
            <a:spLocks noGrp="1"/>
          </p:cNvSpPr>
          <p:nvPr>
            <p:ph type="dt" sz="half" idx="10"/>
          </p:nvPr>
        </p:nvSpPr>
        <p:spPr/>
        <p:txBody>
          <a:bodyPr/>
          <a:lstStyle/>
          <a:p>
            <a:fld id="{7A90BD93-849D-A143-80BF-A08DD7E0AF8B}" type="datetime1">
              <a:rPr lang="da-DK" sz="1600" smtClean="0">
                <a:solidFill>
                  <a:srgbClr val="FFFFFF"/>
                </a:solidFill>
              </a:rPr>
              <a:t>05/10/15</a:t>
            </a:fld>
            <a:endParaRPr lang="da-DK" sz="1600" dirty="0">
              <a:solidFill>
                <a:srgbClr val="FFFFFF"/>
              </a:solidFill>
            </a:endParaRPr>
          </a:p>
        </p:txBody>
      </p:sp>
      <p:sp>
        <p:nvSpPr>
          <p:cNvPr id="4" name="Pladsholder til diasnummer 3"/>
          <p:cNvSpPr>
            <a:spLocks noGrp="1"/>
          </p:cNvSpPr>
          <p:nvPr>
            <p:ph type="sldNum" sz="quarter" idx="12"/>
          </p:nvPr>
        </p:nvSpPr>
        <p:spPr/>
        <p:txBody>
          <a:bodyPr/>
          <a:lstStyle/>
          <a:p>
            <a:fld id="{8FCE65AC-5FA7-A442-B9D9-7FA4188F768F}" type="slidenum">
              <a:rPr lang="da-DK" sz="1600" smtClean="0">
                <a:solidFill>
                  <a:srgbClr val="FFFFFF"/>
                </a:solidFill>
              </a:rPr>
              <a:pPr/>
              <a:t>25</a:t>
            </a:fld>
            <a:endParaRPr lang="da-DK" sz="1600" dirty="0">
              <a:solidFill>
                <a:srgbClr val="FFFFFF"/>
              </a:solidFill>
            </a:endParaRPr>
          </a:p>
        </p:txBody>
      </p:sp>
      <p:pic>
        <p:nvPicPr>
          <p:cNvPr id="15" name="Picture 4" descr="Water Lilly logo blue"/>
          <p:cNvPicPr>
            <a:picLocks noChangeAspect="1" noChangeArrowheads="1"/>
          </p:cNvPicPr>
          <p:nvPr/>
        </p:nvPicPr>
        <p:blipFill>
          <a:blip r:embed="rId2">
            <a:clrChange>
              <a:clrFrom>
                <a:srgbClr val="014590"/>
              </a:clrFrom>
              <a:clrTo>
                <a:srgbClr val="014590">
                  <a:alpha val="0"/>
                </a:srgbClr>
              </a:clrTo>
            </a:clrChange>
            <a:extLst>
              <a:ext uri="{28A0092B-C50C-407E-A947-70E740481C1C}">
                <a14:useLocalDpi xmlns:a14="http://schemas.microsoft.com/office/drawing/2010/main" val="0"/>
              </a:ext>
            </a:extLst>
          </a:blip>
          <a:srcRect/>
          <a:stretch>
            <a:fillRect/>
          </a:stretch>
        </p:blipFill>
        <p:spPr bwMode="auto">
          <a:xfrm>
            <a:off x="7801626" y="339634"/>
            <a:ext cx="936625" cy="820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0182731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5" name="Group 5"/>
          <p:cNvGrpSpPr>
            <a:grpSpLocks/>
          </p:cNvGrpSpPr>
          <p:nvPr/>
        </p:nvGrpSpPr>
        <p:grpSpPr bwMode="auto">
          <a:xfrm>
            <a:off x="4689707" y="390188"/>
            <a:ext cx="3960488" cy="2880398"/>
            <a:chOff x="0" y="0"/>
            <a:chExt cx="4292" cy="2625"/>
          </a:xfrm>
          <a:solidFill>
            <a:srgbClr val="008000"/>
          </a:solidFill>
        </p:grpSpPr>
        <p:sp>
          <p:nvSpPr>
            <p:cNvPr id="28689" name="Oval 6"/>
            <p:cNvSpPr>
              <a:spLocks/>
            </p:cNvSpPr>
            <p:nvPr/>
          </p:nvSpPr>
          <p:spPr bwMode="auto">
            <a:xfrm>
              <a:off x="0" y="0"/>
              <a:ext cx="4292" cy="2625"/>
            </a:xfrm>
            <a:prstGeom prst="ellipse">
              <a:avLst/>
            </a:prstGeom>
            <a:solidFill>
              <a:schemeClr val="bg1"/>
            </a:solidFill>
            <a:ln w="57150" cmpd="sng">
              <a:solidFill>
                <a:srgbClr val="008000"/>
              </a:solidFill>
              <a:round/>
              <a:headEnd/>
              <a:tailEnd/>
            </a:ln>
          </p:spPr>
          <p:txBody>
            <a:bodyPr lIns="0" tIns="0" rIns="0" bIns="0"/>
            <a:lstStyle/>
            <a:p>
              <a:endParaRPr lang="da-DK">
                <a:solidFill>
                  <a:prstClr val="black"/>
                </a:solidFill>
                <a:latin typeface="Calibri"/>
              </a:endParaRPr>
            </a:p>
          </p:txBody>
        </p:sp>
        <p:sp>
          <p:nvSpPr>
            <p:cNvPr id="28690" name="Rectangle 7"/>
            <p:cNvSpPr>
              <a:spLocks/>
            </p:cNvSpPr>
            <p:nvPr/>
          </p:nvSpPr>
          <p:spPr bwMode="auto">
            <a:xfrm>
              <a:off x="1244" y="282"/>
              <a:ext cx="1934" cy="435"/>
            </a:xfrm>
            <a:prstGeom prst="rect">
              <a:avLst/>
            </a:prstGeom>
            <a:noFill/>
            <a:ln w="12700">
              <a:noFill/>
              <a:miter lim="800000"/>
              <a:headEnd/>
              <a:tailEnd/>
            </a:ln>
            <a:extLst/>
          </p:spPr>
          <p:txBody>
            <a:bodyPr wrap="none" lIns="38100" tIns="38100" rIns="115778" bIns="38100" anchor="ctr">
              <a:spAutoFit/>
            </a:bodyPr>
            <a:lstStyle/>
            <a:p>
              <a:pPr marL="17463" algn="ctr"/>
              <a:r>
                <a:rPr lang="da-DK" sz="1300" b="1" dirty="0" smtClean="0">
                  <a:solidFill>
                    <a:srgbClr val="008000"/>
                  </a:solidFill>
                  <a:latin typeface="Calibri"/>
                  <a:cs typeface="Comic Sans MS" charset="0"/>
                  <a:sym typeface="Comic Sans MS" charset="0"/>
                </a:rPr>
                <a:t>Det beroligende system</a:t>
              </a:r>
            </a:p>
            <a:p>
              <a:pPr marL="17463" algn="ctr"/>
              <a:r>
                <a:rPr lang="da-DK" sz="1300" b="1" dirty="0" smtClean="0">
                  <a:solidFill>
                    <a:srgbClr val="008000"/>
                  </a:solidFill>
                  <a:latin typeface="Calibri"/>
                  <a:cs typeface="Comic Sans MS" charset="0"/>
                  <a:sym typeface="Comic Sans MS" charset="0"/>
                </a:rPr>
                <a:t>Ro</a:t>
              </a:r>
              <a:endParaRPr lang="en-US" sz="1300" dirty="0">
                <a:solidFill>
                  <a:srgbClr val="008000"/>
                </a:solidFill>
                <a:latin typeface="Calibri"/>
                <a:cs typeface="Comic Sans MS" charset="0"/>
                <a:sym typeface="Comic Sans MS" charset="0"/>
              </a:endParaRPr>
            </a:p>
          </p:txBody>
        </p:sp>
      </p:grpSp>
      <p:sp>
        <p:nvSpPr>
          <p:cNvPr id="28673" name="Rectangle 1"/>
          <p:cNvSpPr>
            <a:spLocks noGrp="1" noChangeArrowheads="1"/>
          </p:cNvSpPr>
          <p:nvPr>
            <p:ph type="title"/>
          </p:nvPr>
        </p:nvSpPr>
        <p:spPr>
          <a:xfrm>
            <a:off x="562321" y="-594972"/>
            <a:ext cx="7772400" cy="1600201"/>
          </a:xfrm>
        </p:spPr>
        <p:txBody>
          <a:bodyPr rIns="100976">
            <a:normAutofit/>
          </a:bodyPr>
          <a:lstStyle/>
          <a:p>
            <a:pPr marL="36513" eaLnBrk="1" hangingPunct="1"/>
            <a:r>
              <a:rPr lang="en-US" sz="1400" dirty="0" err="1" smtClean="0">
                <a:solidFill>
                  <a:schemeClr val="bg1"/>
                </a:solidFill>
                <a:ea typeface="ＭＳ Ｐゴシック" charset="0"/>
                <a:cs typeface="ＭＳ Ｐゴシック" charset="0"/>
              </a:rPr>
              <a:t>Tre</a:t>
            </a:r>
            <a:r>
              <a:rPr lang="en-US" sz="1400" dirty="0" smtClean="0">
                <a:solidFill>
                  <a:schemeClr val="bg1"/>
                </a:solidFill>
                <a:ea typeface="ＭＳ Ｐゴシック" charset="0"/>
                <a:cs typeface="ＭＳ Ｐゴシック" charset="0"/>
              </a:rPr>
              <a:t> </a:t>
            </a:r>
            <a:r>
              <a:rPr lang="en-US" sz="1400" dirty="0" err="1" smtClean="0">
                <a:solidFill>
                  <a:schemeClr val="bg1"/>
                </a:solidFill>
                <a:ea typeface="ＭＳ Ｐゴシック" charset="0"/>
                <a:cs typeface="ＭＳ Ｐゴシック" charset="0"/>
              </a:rPr>
              <a:t>cirkler</a:t>
            </a:r>
            <a:r>
              <a:rPr lang="en-US" sz="1400" dirty="0" smtClean="0">
                <a:solidFill>
                  <a:schemeClr val="bg1"/>
                </a:solidFill>
                <a:ea typeface="ＭＳ Ｐゴシック" charset="0"/>
                <a:cs typeface="ＭＳ Ｐゴシック" charset="0"/>
              </a:rPr>
              <a:t> </a:t>
            </a:r>
            <a:r>
              <a:rPr lang="en-US" sz="1400" dirty="0" err="1" smtClean="0">
                <a:solidFill>
                  <a:schemeClr val="bg1"/>
                </a:solidFill>
                <a:ea typeface="ＭＳ Ｐゴシック" charset="0"/>
                <a:cs typeface="ＭＳ Ｐゴシック" charset="0"/>
              </a:rPr>
              <a:t>arbejdsskema</a:t>
            </a:r>
            <a:endParaRPr lang="en-US" sz="1400" dirty="0">
              <a:solidFill>
                <a:schemeClr val="bg1"/>
              </a:solidFill>
              <a:ea typeface="ＭＳ Ｐゴシック" charset="0"/>
              <a:cs typeface="ＭＳ Ｐゴシック" charset="0"/>
            </a:endParaRPr>
          </a:p>
        </p:txBody>
      </p:sp>
      <p:grpSp>
        <p:nvGrpSpPr>
          <p:cNvPr id="28674" name="Group 2"/>
          <p:cNvGrpSpPr>
            <a:grpSpLocks/>
          </p:cNvGrpSpPr>
          <p:nvPr/>
        </p:nvGrpSpPr>
        <p:grpSpPr bwMode="auto">
          <a:xfrm>
            <a:off x="334555" y="437593"/>
            <a:ext cx="3958047" cy="2869729"/>
            <a:chOff x="0" y="0"/>
            <a:chExt cx="4296" cy="2616"/>
          </a:xfrm>
        </p:grpSpPr>
        <p:sp>
          <p:nvSpPr>
            <p:cNvPr id="28691" name="Oval 3"/>
            <p:cNvSpPr>
              <a:spLocks/>
            </p:cNvSpPr>
            <p:nvPr/>
          </p:nvSpPr>
          <p:spPr bwMode="auto">
            <a:xfrm>
              <a:off x="0" y="0"/>
              <a:ext cx="4296" cy="2616"/>
            </a:xfrm>
            <a:prstGeom prst="ellipse">
              <a:avLst/>
            </a:prstGeom>
            <a:solidFill>
              <a:srgbClr val="FFFFFF"/>
            </a:solidFill>
            <a:ln w="57150" cmpd="sng">
              <a:solidFill>
                <a:srgbClr val="0000FF"/>
              </a:solidFill>
              <a:round/>
              <a:headEnd/>
              <a:tailEnd/>
            </a:ln>
          </p:spPr>
          <p:txBody>
            <a:bodyPr lIns="0" tIns="0" rIns="0" bIns="0"/>
            <a:lstStyle/>
            <a:p>
              <a:endParaRPr lang="da-DK">
                <a:solidFill>
                  <a:prstClr val="black"/>
                </a:solidFill>
                <a:latin typeface="Calibri"/>
              </a:endParaRPr>
            </a:p>
          </p:txBody>
        </p:sp>
        <p:sp>
          <p:nvSpPr>
            <p:cNvPr id="28692" name="Rectangle 4"/>
            <p:cNvSpPr>
              <a:spLocks/>
            </p:cNvSpPr>
            <p:nvPr/>
          </p:nvSpPr>
          <p:spPr bwMode="auto">
            <a:xfrm>
              <a:off x="1504" y="102"/>
              <a:ext cx="1283" cy="4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38100" tIns="38100" rIns="115778" bIns="38100" anchor="ctr">
              <a:spAutoFit/>
            </a:bodyPr>
            <a:lstStyle/>
            <a:p>
              <a:pPr marL="17463" algn="ctr"/>
              <a:r>
                <a:rPr lang="da-DK" sz="1300" b="1" dirty="0" smtClean="0">
                  <a:solidFill>
                    <a:srgbClr val="0000FF"/>
                  </a:solidFill>
                  <a:latin typeface="Calibri"/>
                  <a:cs typeface="Comic Sans MS" charset="0"/>
                  <a:sym typeface="Comic Sans MS" charset="0"/>
                </a:rPr>
                <a:t>Drive systemet</a:t>
              </a:r>
              <a:endParaRPr lang="da-DK" sz="1300" b="1" dirty="0">
                <a:solidFill>
                  <a:srgbClr val="0000FF"/>
                </a:solidFill>
                <a:latin typeface="Calibri"/>
                <a:cs typeface="Comic Sans MS" charset="0"/>
                <a:sym typeface="Comic Sans MS" charset="0"/>
              </a:endParaRPr>
            </a:p>
            <a:p>
              <a:pPr marL="17463" algn="ctr"/>
              <a:r>
                <a:rPr lang="da-DK" sz="1300" b="1" dirty="0" smtClean="0">
                  <a:solidFill>
                    <a:srgbClr val="0000FF"/>
                  </a:solidFill>
                  <a:latin typeface="Calibri"/>
                  <a:cs typeface="Comic Sans MS" charset="0"/>
                  <a:sym typeface="Comic Sans MS" charset="0"/>
                </a:rPr>
                <a:t>Aktivitet</a:t>
              </a:r>
              <a:endParaRPr lang="da-DK" sz="1300" b="1" dirty="0">
                <a:solidFill>
                  <a:srgbClr val="0000FF"/>
                </a:solidFill>
                <a:latin typeface="Calibri"/>
                <a:cs typeface="Comic Sans MS" charset="0"/>
                <a:sym typeface="Comic Sans MS" charset="0"/>
              </a:endParaRPr>
            </a:p>
          </p:txBody>
        </p:sp>
      </p:grpSp>
      <p:grpSp>
        <p:nvGrpSpPr>
          <p:cNvPr id="28676" name="Group 8"/>
          <p:cNvGrpSpPr>
            <a:grpSpLocks/>
          </p:cNvGrpSpPr>
          <p:nvPr/>
        </p:nvGrpSpPr>
        <p:grpSpPr bwMode="auto">
          <a:xfrm>
            <a:off x="2592174" y="3565618"/>
            <a:ext cx="3959989" cy="2876633"/>
            <a:chOff x="-110" y="-904"/>
            <a:chExt cx="4200" cy="2424"/>
          </a:xfrm>
        </p:grpSpPr>
        <p:sp>
          <p:nvSpPr>
            <p:cNvPr id="28687" name="Oval 9"/>
            <p:cNvSpPr>
              <a:spLocks/>
            </p:cNvSpPr>
            <p:nvPr/>
          </p:nvSpPr>
          <p:spPr bwMode="auto">
            <a:xfrm>
              <a:off x="-110" y="-904"/>
              <a:ext cx="4200" cy="2424"/>
            </a:xfrm>
            <a:prstGeom prst="ellipse">
              <a:avLst/>
            </a:prstGeom>
            <a:solidFill>
              <a:srgbClr val="FFFFFF"/>
            </a:solidFill>
            <a:ln w="57150" cmpd="sng">
              <a:solidFill>
                <a:srgbClr val="FF0000"/>
              </a:solidFill>
              <a:round/>
              <a:headEnd/>
              <a:tailEnd/>
            </a:ln>
          </p:spPr>
          <p:txBody>
            <a:bodyPr lIns="0" tIns="0" rIns="0" bIns="0"/>
            <a:lstStyle/>
            <a:p>
              <a:endParaRPr lang="da-DK">
                <a:solidFill>
                  <a:prstClr val="black"/>
                </a:solidFill>
                <a:latin typeface="Calibri"/>
              </a:endParaRPr>
            </a:p>
          </p:txBody>
        </p:sp>
        <p:sp>
          <p:nvSpPr>
            <p:cNvPr id="28688" name="Rectangle 10"/>
            <p:cNvSpPr>
              <a:spLocks/>
            </p:cNvSpPr>
            <p:nvPr/>
          </p:nvSpPr>
          <p:spPr bwMode="auto">
            <a:xfrm>
              <a:off x="1301" y="-839"/>
              <a:ext cx="1362" cy="4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38100" tIns="38100" rIns="115778" bIns="38100" anchor="ctr">
              <a:spAutoFit/>
            </a:bodyPr>
            <a:lstStyle/>
            <a:p>
              <a:pPr marL="17463" algn="ctr"/>
              <a:r>
                <a:rPr lang="en-US" sz="1300" b="1" dirty="0" err="1" smtClean="0">
                  <a:solidFill>
                    <a:srgbClr val="FF0000"/>
                  </a:solidFill>
                  <a:latin typeface="Calibri"/>
                  <a:cs typeface="Comic Sans MS" charset="0"/>
                  <a:sym typeface="Comic Sans MS" charset="0"/>
                </a:rPr>
                <a:t>Trusselsfokus</a:t>
              </a:r>
              <a:endParaRPr lang="en-US" sz="1300" b="1" dirty="0" smtClean="0">
                <a:solidFill>
                  <a:srgbClr val="FF0000"/>
                </a:solidFill>
                <a:latin typeface="Calibri"/>
                <a:cs typeface="Comic Sans MS" charset="0"/>
                <a:sym typeface="Comic Sans MS" charset="0"/>
              </a:endParaRPr>
            </a:p>
            <a:p>
              <a:pPr marL="17463" algn="ctr"/>
              <a:r>
                <a:rPr lang="en-US" sz="1300" b="1" dirty="0" err="1" smtClean="0">
                  <a:solidFill>
                    <a:srgbClr val="FF0000"/>
                  </a:solidFill>
                  <a:latin typeface="Calibri"/>
                  <a:cs typeface="Comic Sans MS" charset="0"/>
                  <a:sym typeface="Comic Sans MS" charset="0"/>
                </a:rPr>
                <a:t>Flugt</a:t>
              </a:r>
              <a:r>
                <a:rPr lang="en-US" sz="1300" b="1" dirty="0" smtClean="0">
                  <a:solidFill>
                    <a:srgbClr val="FF0000"/>
                  </a:solidFill>
                  <a:latin typeface="Calibri"/>
                  <a:cs typeface="Comic Sans MS" charset="0"/>
                  <a:sym typeface="Comic Sans MS" charset="0"/>
                </a:rPr>
                <a:t>/</a:t>
              </a:r>
              <a:r>
                <a:rPr lang="en-US" sz="1300" b="1" dirty="0" err="1" smtClean="0">
                  <a:solidFill>
                    <a:srgbClr val="FF0000"/>
                  </a:solidFill>
                  <a:latin typeface="Calibri"/>
                  <a:cs typeface="Comic Sans MS" charset="0"/>
                  <a:sym typeface="Comic Sans MS" charset="0"/>
                </a:rPr>
                <a:t>kamp</a:t>
              </a:r>
              <a:r>
                <a:rPr lang="en-US" sz="1300" b="1" dirty="0" smtClean="0">
                  <a:solidFill>
                    <a:srgbClr val="FF0000"/>
                  </a:solidFill>
                  <a:latin typeface="Calibri"/>
                  <a:cs typeface="Comic Sans MS" charset="0"/>
                  <a:sym typeface="Comic Sans MS" charset="0"/>
                </a:rPr>
                <a:t>/</a:t>
              </a:r>
              <a:r>
                <a:rPr lang="en-US" sz="1300" b="1" dirty="0" err="1" smtClean="0">
                  <a:solidFill>
                    <a:srgbClr val="FF0000"/>
                  </a:solidFill>
                  <a:latin typeface="Calibri"/>
                  <a:cs typeface="Comic Sans MS" charset="0"/>
                  <a:sym typeface="Comic Sans MS" charset="0"/>
                </a:rPr>
                <a:t>frys</a:t>
              </a:r>
              <a:endParaRPr lang="en-US" sz="1300" dirty="0">
                <a:solidFill>
                  <a:srgbClr val="FF0000"/>
                </a:solidFill>
                <a:latin typeface="Calibri"/>
                <a:cs typeface="Comic Sans MS" charset="0"/>
                <a:sym typeface="Comic Sans MS" charset="0"/>
              </a:endParaRPr>
            </a:p>
          </p:txBody>
        </p:sp>
      </p:grpSp>
      <p:sp>
        <p:nvSpPr>
          <p:cNvPr id="28677" name="Line 11"/>
          <p:cNvSpPr>
            <a:spLocks noChangeShapeType="1"/>
          </p:cNvSpPr>
          <p:nvPr/>
        </p:nvSpPr>
        <p:spPr bwMode="auto">
          <a:xfrm>
            <a:off x="4210526" y="2438576"/>
            <a:ext cx="479181" cy="1588"/>
          </a:xfrm>
          <a:prstGeom prst="line">
            <a:avLst/>
          </a:prstGeom>
          <a:noFill/>
          <a:ln w="38100">
            <a:solidFill>
              <a:schemeClr val="bg1"/>
            </a:solidFill>
            <a:round/>
            <a:headEnd/>
            <a:tailEnd type="triangle" w="med" len="med"/>
          </a:ln>
          <a:extLst>
            <a:ext uri="{909E8E84-426E-40dd-AFC4-6F175D3DCCD1}">
              <a14:hiddenFill xmlns="" xmlns:a14="http://schemas.microsoft.com/office/drawing/2010/main">
                <a:noFill/>
              </a14:hiddenFill>
            </a:ext>
          </a:extLst>
        </p:spPr>
        <p:txBody>
          <a:bodyPr lIns="0" tIns="0" rIns="0" bIns="0"/>
          <a:lstStyle/>
          <a:p>
            <a:endParaRPr lang="da-DK">
              <a:ln>
                <a:solidFill>
                  <a:prstClr val="black"/>
                </a:solidFill>
              </a:ln>
              <a:solidFill>
                <a:prstClr val="black"/>
              </a:solidFill>
              <a:latin typeface="Calibri"/>
            </a:endParaRPr>
          </a:p>
        </p:txBody>
      </p:sp>
      <p:sp>
        <p:nvSpPr>
          <p:cNvPr id="28678" name="Line 12"/>
          <p:cNvSpPr>
            <a:spLocks noChangeShapeType="1"/>
          </p:cNvSpPr>
          <p:nvPr/>
        </p:nvSpPr>
        <p:spPr bwMode="auto">
          <a:xfrm rot="10800000">
            <a:off x="4184148" y="2644898"/>
            <a:ext cx="457200" cy="1588"/>
          </a:xfrm>
          <a:prstGeom prst="line">
            <a:avLst/>
          </a:prstGeom>
          <a:noFill/>
          <a:ln w="38100">
            <a:solidFill>
              <a:schemeClr val="bg1"/>
            </a:solidFill>
            <a:round/>
            <a:headEnd/>
            <a:tailEnd type="triangle" w="med" len="med"/>
          </a:ln>
          <a:extLst>
            <a:ext uri="{909E8E84-426E-40dd-AFC4-6F175D3DCCD1}">
              <a14:hiddenFill xmlns="" xmlns:a14="http://schemas.microsoft.com/office/drawing/2010/main">
                <a:noFill/>
              </a14:hiddenFill>
            </a:ext>
          </a:extLst>
        </p:spPr>
        <p:txBody>
          <a:bodyPr lIns="0" tIns="0" rIns="0" bIns="0"/>
          <a:lstStyle/>
          <a:p>
            <a:endParaRPr lang="da-DK">
              <a:ln>
                <a:solidFill>
                  <a:prstClr val="black"/>
                </a:solidFill>
              </a:ln>
              <a:solidFill>
                <a:prstClr val="black"/>
              </a:solidFill>
              <a:latin typeface="Calibri"/>
            </a:endParaRPr>
          </a:p>
        </p:txBody>
      </p:sp>
      <p:sp>
        <p:nvSpPr>
          <p:cNvPr id="28679" name="Line 13"/>
          <p:cNvSpPr>
            <a:spLocks noChangeShapeType="1"/>
          </p:cNvSpPr>
          <p:nvPr/>
        </p:nvSpPr>
        <p:spPr bwMode="auto">
          <a:xfrm flipH="1">
            <a:off x="5206710" y="3270586"/>
            <a:ext cx="283298" cy="318472"/>
          </a:xfrm>
          <a:prstGeom prst="line">
            <a:avLst/>
          </a:prstGeom>
          <a:noFill/>
          <a:ln w="38100">
            <a:solidFill>
              <a:schemeClr val="bg1"/>
            </a:solidFill>
            <a:round/>
            <a:headEnd/>
            <a:tailEnd type="triangle" w="med" len="med"/>
          </a:ln>
          <a:extLst>
            <a:ext uri="{909E8E84-426E-40dd-AFC4-6F175D3DCCD1}">
              <a14:hiddenFill xmlns="" xmlns:a14="http://schemas.microsoft.com/office/drawing/2010/main">
                <a:noFill/>
              </a14:hiddenFill>
            </a:ext>
          </a:extLst>
        </p:spPr>
        <p:txBody>
          <a:bodyPr lIns="0" tIns="0" rIns="0" bIns="0"/>
          <a:lstStyle/>
          <a:p>
            <a:endParaRPr lang="da-DK">
              <a:ln>
                <a:solidFill>
                  <a:prstClr val="black"/>
                </a:solidFill>
              </a:ln>
              <a:solidFill>
                <a:prstClr val="black"/>
              </a:solidFill>
              <a:latin typeface="Calibri"/>
            </a:endParaRPr>
          </a:p>
        </p:txBody>
      </p:sp>
      <p:sp>
        <p:nvSpPr>
          <p:cNvPr id="28680" name="Line 14"/>
          <p:cNvSpPr>
            <a:spLocks noChangeShapeType="1"/>
          </p:cNvSpPr>
          <p:nvPr/>
        </p:nvSpPr>
        <p:spPr bwMode="auto">
          <a:xfrm rot="10800000" flipH="1">
            <a:off x="4870824" y="3102131"/>
            <a:ext cx="335886" cy="379416"/>
          </a:xfrm>
          <a:prstGeom prst="line">
            <a:avLst/>
          </a:prstGeom>
          <a:noFill/>
          <a:ln w="38100">
            <a:solidFill>
              <a:schemeClr val="bg1"/>
            </a:solidFill>
            <a:round/>
            <a:headEnd/>
            <a:tailEnd type="triangle" w="med" len="med"/>
          </a:ln>
          <a:extLst>
            <a:ext uri="{909E8E84-426E-40dd-AFC4-6F175D3DCCD1}">
              <a14:hiddenFill xmlns="" xmlns:a14="http://schemas.microsoft.com/office/drawing/2010/main">
                <a:noFill/>
              </a14:hiddenFill>
            </a:ext>
          </a:extLst>
        </p:spPr>
        <p:txBody>
          <a:bodyPr lIns="0" tIns="0" rIns="0" bIns="0"/>
          <a:lstStyle/>
          <a:p>
            <a:endParaRPr lang="da-DK">
              <a:ln>
                <a:solidFill>
                  <a:prstClr val="black"/>
                </a:solidFill>
              </a:ln>
              <a:solidFill>
                <a:prstClr val="black"/>
              </a:solidFill>
              <a:latin typeface="Calibri"/>
            </a:endParaRPr>
          </a:p>
        </p:txBody>
      </p:sp>
      <p:sp>
        <p:nvSpPr>
          <p:cNvPr id="28681" name="Line 15"/>
          <p:cNvSpPr>
            <a:spLocks noChangeShapeType="1"/>
          </p:cNvSpPr>
          <p:nvPr/>
        </p:nvSpPr>
        <p:spPr bwMode="auto">
          <a:xfrm rot="10800000">
            <a:off x="3510418" y="3102132"/>
            <a:ext cx="321656" cy="379414"/>
          </a:xfrm>
          <a:prstGeom prst="line">
            <a:avLst/>
          </a:prstGeom>
          <a:noFill/>
          <a:ln w="38100">
            <a:solidFill>
              <a:schemeClr val="bg1"/>
            </a:solidFill>
            <a:round/>
            <a:headEnd/>
            <a:tailEnd type="triangle" w="med" len="med"/>
          </a:ln>
          <a:extLst>
            <a:ext uri="{909E8E84-426E-40dd-AFC4-6F175D3DCCD1}">
              <a14:hiddenFill xmlns="" xmlns:a14="http://schemas.microsoft.com/office/drawing/2010/main">
                <a:noFill/>
              </a14:hiddenFill>
            </a:ext>
          </a:extLst>
        </p:spPr>
        <p:txBody>
          <a:bodyPr lIns="0" tIns="0" rIns="0" bIns="0"/>
          <a:lstStyle/>
          <a:p>
            <a:endParaRPr lang="da-DK">
              <a:ln>
                <a:solidFill>
                  <a:prstClr val="black"/>
                </a:solidFill>
              </a:ln>
              <a:solidFill>
                <a:prstClr val="black"/>
              </a:solidFill>
              <a:latin typeface="Calibri"/>
            </a:endParaRPr>
          </a:p>
        </p:txBody>
      </p:sp>
      <p:sp>
        <p:nvSpPr>
          <p:cNvPr id="28682" name="Line 16"/>
          <p:cNvSpPr>
            <a:spLocks noChangeShapeType="1"/>
          </p:cNvSpPr>
          <p:nvPr/>
        </p:nvSpPr>
        <p:spPr bwMode="auto">
          <a:xfrm>
            <a:off x="3291249" y="3270586"/>
            <a:ext cx="321900" cy="372421"/>
          </a:xfrm>
          <a:prstGeom prst="line">
            <a:avLst/>
          </a:prstGeom>
          <a:noFill/>
          <a:ln w="38100">
            <a:solidFill>
              <a:schemeClr val="bg1"/>
            </a:solidFill>
            <a:round/>
            <a:headEnd/>
            <a:tailEnd type="triangle" w="med" len="med"/>
          </a:ln>
          <a:extLst>
            <a:ext uri="{909E8E84-426E-40dd-AFC4-6F175D3DCCD1}">
              <a14:hiddenFill xmlns="" xmlns:a14="http://schemas.microsoft.com/office/drawing/2010/main">
                <a:noFill/>
              </a14:hiddenFill>
            </a:ext>
          </a:extLst>
        </p:spPr>
        <p:txBody>
          <a:bodyPr lIns="0" tIns="0" rIns="0" bIns="0"/>
          <a:lstStyle/>
          <a:p>
            <a:endParaRPr lang="da-DK">
              <a:ln>
                <a:solidFill>
                  <a:prstClr val="black"/>
                </a:solidFill>
              </a:ln>
              <a:solidFill>
                <a:prstClr val="black"/>
              </a:solidFill>
              <a:latin typeface="Calibri"/>
            </a:endParaRPr>
          </a:p>
        </p:txBody>
      </p:sp>
      <p:sp>
        <p:nvSpPr>
          <p:cNvPr id="28683" name="Rectangle 17"/>
          <p:cNvSpPr>
            <a:spLocks/>
          </p:cNvSpPr>
          <p:nvPr/>
        </p:nvSpPr>
        <p:spPr bwMode="auto">
          <a:xfrm>
            <a:off x="179295" y="6272974"/>
            <a:ext cx="2066699"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38207" bIns="0">
            <a:spAutoFit/>
          </a:bodyPr>
          <a:lstStyle/>
          <a:p>
            <a:pPr marL="36513"/>
            <a:r>
              <a:rPr lang="en-US" sz="1100" dirty="0" smtClean="0">
                <a:solidFill>
                  <a:schemeClr val="bg1"/>
                </a:solidFill>
                <a:latin typeface="Calibri"/>
                <a:cs typeface="Comic Sans MS" charset="0"/>
                <a:sym typeface="Comic Sans MS" charset="0"/>
              </a:rPr>
              <a:t>Frit </a:t>
            </a:r>
            <a:r>
              <a:rPr lang="en-US" sz="1100" dirty="0" err="1" smtClean="0">
                <a:solidFill>
                  <a:schemeClr val="bg1"/>
                </a:solidFill>
                <a:latin typeface="Calibri"/>
                <a:cs typeface="Comic Sans MS" charset="0"/>
                <a:sym typeface="Comic Sans MS" charset="0"/>
              </a:rPr>
              <a:t>efter</a:t>
            </a:r>
            <a:r>
              <a:rPr lang="en-US" sz="1100" dirty="0" smtClean="0">
                <a:solidFill>
                  <a:schemeClr val="bg1"/>
                </a:solidFill>
                <a:latin typeface="Calibri"/>
                <a:cs typeface="Comic Sans MS" charset="0"/>
                <a:sym typeface="Comic Sans MS" charset="0"/>
              </a:rPr>
              <a:t> </a:t>
            </a:r>
            <a:r>
              <a:rPr lang="en-US" sz="1100" dirty="0">
                <a:solidFill>
                  <a:schemeClr val="bg1"/>
                </a:solidFill>
                <a:latin typeface="Calibri"/>
                <a:cs typeface="Comic Sans MS" charset="0"/>
                <a:sym typeface="Comic Sans MS" charset="0"/>
              </a:rPr>
              <a:t>Paul Gilbert 2008 (</a:t>
            </a:r>
            <a:r>
              <a:rPr lang="en-US" sz="1100" dirty="0" smtClean="0">
                <a:solidFill>
                  <a:schemeClr val="bg1"/>
                </a:solidFill>
                <a:latin typeface="Calibri"/>
                <a:cs typeface="Comic Sans MS" charset="0"/>
                <a:sym typeface="Comic Sans MS" charset="0"/>
              </a:rPr>
              <a:t>Isager)</a:t>
            </a:r>
            <a:endParaRPr lang="en-US" sz="1100" dirty="0">
              <a:solidFill>
                <a:schemeClr val="bg1"/>
              </a:solidFill>
              <a:latin typeface="Calibri"/>
              <a:cs typeface="Comic Sans MS" charset="0"/>
              <a:sym typeface="Comic Sans MS" charset="0"/>
            </a:endParaRPr>
          </a:p>
        </p:txBody>
      </p:sp>
      <p:sp>
        <p:nvSpPr>
          <p:cNvPr id="28684" name="Rectangle 18"/>
          <p:cNvSpPr>
            <a:spLocks/>
          </p:cNvSpPr>
          <p:nvPr/>
        </p:nvSpPr>
        <p:spPr bwMode="auto">
          <a:xfrm>
            <a:off x="5665346" y="3307322"/>
            <a:ext cx="2032697" cy="200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38207" bIns="0">
            <a:spAutoFit/>
          </a:bodyPr>
          <a:lstStyle/>
          <a:p>
            <a:pPr marL="36513"/>
            <a:r>
              <a:rPr lang="en-US" sz="1300" dirty="0" err="1">
                <a:solidFill>
                  <a:srgbClr val="3F691E"/>
                </a:solidFill>
                <a:latin typeface="Calibri"/>
                <a:cs typeface="Comic Sans MS" charset="0"/>
                <a:sym typeface="Comic Sans MS" charset="0"/>
              </a:rPr>
              <a:t>Tilfredshed</a:t>
            </a:r>
            <a:r>
              <a:rPr lang="en-US" sz="1300" dirty="0">
                <a:solidFill>
                  <a:srgbClr val="3F691E"/>
                </a:solidFill>
                <a:latin typeface="Calibri"/>
                <a:cs typeface="Comic Sans MS" charset="0"/>
                <a:sym typeface="Comic Sans MS" charset="0"/>
              </a:rPr>
              <a:t> / </a:t>
            </a:r>
            <a:r>
              <a:rPr lang="en-US" sz="1300" dirty="0" err="1">
                <a:solidFill>
                  <a:srgbClr val="3F691E"/>
                </a:solidFill>
                <a:latin typeface="Calibri"/>
                <a:cs typeface="Comic Sans MS" charset="0"/>
                <a:sym typeface="Comic Sans MS" charset="0"/>
              </a:rPr>
              <a:t>tryg</a:t>
            </a:r>
            <a:r>
              <a:rPr lang="en-US" sz="1300" dirty="0">
                <a:solidFill>
                  <a:srgbClr val="3F691E"/>
                </a:solidFill>
                <a:latin typeface="Calibri"/>
                <a:cs typeface="Comic Sans MS" charset="0"/>
                <a:sym typeface="Comic Sans MS" charset="0"/>
              </a:rPr>
              <a:t> / </a:t>
            </a:r>
            <a:r>
              <a:rPr lang="en-US" sz="1300" dirty="0" err="1">
                <a:solidFill>
                  <a:srgbClr val="3F691E"/>
                </a:solidFill>
                <a:latin typeface="Calibri"/>
                <a:cs typeface="Comic Sans MS" charset="0"/>
                <a:sym typeface="Comic Sans MS" charset="0"/>
              </a:rPr>
              <a:t>forbundet</a:t>
            </a:r>
            <a:endParaRPr lang="en-US" sz="1300" dirty="0">
              <a:solidFill>
                <a:srgbClr val="3F691E"/>
              </a:solidFill>
              <a:latin typeface="Calibri"/>
              <a:cs typeface="Comic Sans MS" charset="0"/>
              <a:sym typeface="Comic Sans MS" charset="0"/>
            </a:endParaRPr>
          </a:p>
        </p:txBody>
      </p:sp>
      <p:sp>
        <p:nvSpPr>
          <p:cNvPr id="28685" name="Rectangle 19"/>
          <p:cNvSpPr>
            <a:spLocks/>
          </p:cNvSpPr>
          <p:nvPr/>
        </p:nvSpPr>
        <p:spPr bwMode="auto">
          <a:xfrm>
            <a:off x="997373" y="3388616"/>
            <a:ext cx="1919710" cy="200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38207" bIns="0">
            <a:spAutoFit/>
          </a:bodyPr>
          <a:lstStyle/>
          <a:p>
            <a:pPr marL="36513"/>
            <a:r>
              <a:rPr lang="en-US" sz="1300" dirty="0" err="1" smtClean="0">
                <a:solidFill>
                  <a:srgbClr val="003DCC"/>
                </a:solidFill>
                <a:latin typeface="Calibri"/>
                <a:cs typeface="Comic Sans MS" charset="0"/>
                <a:sym typeface="Comic Sans MS" charset="0"/>
              </a:rPr>
              <a:t>Drevet</a:t>
            </a:r>
            <a:r>
              <a:rPr lang="en-US" sz="1300" dirty="0" smtClean="0">
                <a:solidFill>
                  <a:srgbClr val="003DCC"/>
                </a:solidFill>
                <a:latin typeface="Calibri"/>
                <a:cs typeface="Comic Sans MS" charset="0"/>
                <a:sym typeface="Comic Sans MS" charset="0"/>
              </a:rPr>
              <a:t>/ </a:t>
            </a:r>
            <a:r>
              <a:rPr lang="en-US" sz="1300" dirty="0" err="1">
                <a:solidFill>
                  <a:srgbClr val="003DCC"/>
                </a:solidFill>
                <a:latin typeface="Calibri"/>
                <a:cs typeface="Comic Sans MS" charset="0"/>
                <a:sym typeface="Comic Sans MS" charset="0"/>
              </a:rPr>
              <a:t>spænding</a:t>
            </a:r>
            <a:r>
              <a:rPr lang="en-US" sz="1300" dirty="0">
                <a:solidFill>
                  <a:srgbClr val="003DCC"/>
                </a:solidFill>
                <a:latin typeface="Calibri"/>
                <a:cs typeface="Comic Sans MS" charset="0"/>
                <a:sym typeface="Comic Sans MS" charset="0"/>
              </a:rPr>
              <a:t> / </a:t>
            </a:r>
            <a:r>
              <a:rPr lang="en-US" sz="1300" dirty="0" err="1">
                <a:solidFill>
                  <a:srgbClr val="003DCC"/>
                </a:solidFill>
                <a:latin typeface="Calibri"/>
                <a:cs typeface="Comic Sans MS" charset="0"/>
                <a:sym typeface="Comic Sans MS" charset="0"/>
              </a:rPr>
              <a:t>vitalitet</a:t>
            </a:r>
            <a:endParaRPr lang="en-US" sz="1300" dirty="0">
              <a:solidFill>
                <a:srgbClr val="003DCC"/>
              </a:solidFill>
              <a:latin typeface="Calibri"/>
              <a:cs typeface="Comic Sans MS" charset="0"/>
              <a:sym typeface="Comic Sans MS" charset="0"/>
            </a:endParaRPr>
          </a:p>
        </p:txBody>
      </p:sp>
      <p:sp>
        <p:nvSpPr>
          <p:cNvPr id="28686" name="Rectangle 20"/>
          <p:cNvSpPr>
            <a:spLocks/>
          </p:cNvSpPr>
          <p:nvPr/>
        </p:nvSpPr>
        <p:spPr bwMode="auto">
          <a:xfrm>
            <a:off x="6012679" y="6172946"/>
            <a:ext cx="1438459" cy="200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38207" bIns="0">
            <a:spAutoFit/>
          </a:bodyPr>
          <a:lstStyle/>
          <a:p>
            <a:pPr marL="36513"/>
            <a:r>
              <a:rPr lang="en-US" sz="1300" dirty="0" err="1">
                <a:solidFill>
                  <a:srgbClr val="FF2712"/>
                </a:solidFill>
                <a:latin typeface="Calibri"/>
                <a:cs typeface="Comic Sans MS" charset="0"/>
                <a:sym typeface="Comic Sans MS" charset="0"/>
              </a:rPr>
              <a:t>Vrede</a:t>
            </a:r>
            <a:r>
              <a:rPr lang="en-US" sz="1300" dirty="0">
                <a:solidFill>
                  <a:srgbClr val="FF2712"/>
                </a:solidFill>
                <a:latin typeface="Calibri"/>
                <a:cs typeface="Comic Sans MS" charset="0"/>
                <a:sym typeface="Comic Sans MS" charset="0"/>
              </a:rPr>
              <a:t> / angst / </a:t>
            </a:r>
            <a:r>
              <a:rPr lang="en-US" sz="1300" dirty="0" err="1">
                <a:solidFill>
                  <a:srgbClr val="FF2712"/>
                </a:solidFill>
                <a:latin typeface="Calibri"/>
                <a:cs typeface="Comic Sans MS" charset="0"/>
                <a:sym typeface="Comic Sans MS" charset="0"/>
              </a:rPr>
              <a:t>afsky</a:t>
            </a:r>
            <a:endParaRPr lang="en-US" sz="1300" dirty="0">
              <a:solidFill>
                <a:srgbClr val="FF2712"/>
              </a:solidFill>
              <a:latin typeface="Calibri"/>
              <a:cs typeface="Comic Sans MS" charset="0"/>
              <a:sym typeface="Comic Sans MS" charset="0"/>
            </a:endParaRPr>
          </a:p>
        </p:txBody>
      </p:sp>
      <p:sp>
        <p:nvSpPr>
          <p:cNvPr id="2" name="Tekstfelt 1"/>
          <p:cNvSpPr txBox="1"/>
          <p:nvPr/>
        </p:nvSpPr>
        <p:spPr>
          <a:xfrm>
            <a:off x="1603166" y="1026619"/>
            <a:ext cx="1193957" cy="276999"/>
          </a:xfrm>
          <a:prstGeom prst="rect">
            <a:avLst/>
          </a:prstGeom>
          <a:noFill/>
        </p:spPr>
        <p:txBody>
          <a:bodyPr wrap="none" rtlCol="0">
            <a:spAutoFit/>
          </a:bodyPr>
          <a:lstStyle/>
          <a:p>
            <a:r>
              <a:rPr lang="da-DK" sz="1200" dirty="0" smtClean="0">
                <a:solidFill>
                  <a:prstClr val="black"/>
                </a:solidFill>
                <a:latin typeface="Calibri"/>
              </a:rPr>
              <a:t>Typisk situation:</a:t>
            </a:r>
            <a:endParaRPr lang="da-DK" sz="1200" dirty="0">
              <a:solidFill>
                <a:prstClr val="black"/>
              </a:solidFill>
              <a:latin typeface="Calibri"/>
            </a:endParaRPr>
          </a:p>
        </p:txBody>
      </p:sp>
      <p:sp>
        <p:nvSpPr>
          <p:cNvPr id="23" name="Tekstfelt 22"/>
          <p:cNvSpPr txBox="1"/>
          <p:nvPr/>
        </p:nvSpPr>
        <p:spPr>
          <a:xfrm>
            <a:off x="3977102" y="4130564"/>
            <a:ext cx="1193957" cy="276999"/>
          </a:xfrm>
          <a:prstGeom prst="rect">
            <a:avLst/>
          </a:prstGeom>
          <a:noFill/>
        </p:spPr>
        <p:txBody>
          <a:bodyPr wrap="none" rtlCol="0">
            <a:spAutoFit/>
          </a:bodyPr>
          <a:lstStyle/>
          <a:p>
            <a:r>
              <a:rPr lang="da-DK" sz="1200" dirty="0" smtClean="0">
                <a:solidFill>
                  <a:prstClr val="black"/>
                </a:solidFill>
                <a:latin typeface="Calibri"/>
              </a:rPr>
              <a:t>Typisk situation:</a:t>
            </a:r>
            <a:endParaRPr lang="da-DK" sz="1200" dirty="0">
              <a:solidFill>
                <a:prstClr val="black"/>
              </a:solidFill>
              <a:latin typeface="Calibri"/>
            </a:endParaRPr>
          </a:p>
        </p:txBody>
      </p:sp>
      <p:sp>
        <p:nvSpPr>
          <p:cNvPr id="24" name="Tekstfelt 23"/>
          <p:cNvSpPr txBox="1"/>
          <p:nvPr/>
        </p:nvSpPr>
        <p:spPr>
          <a:xfrm>
            <a:off x="6089754" y="1162991"/>
            <a:ext cx="1193957" cy="276999"/>
          </a:xfrm>
          <a:prstGeom prst="rect">
            <a:avLst/>
          </a:prstGeom>
          <a:noFill/>
        </p:spPr>
        <p:txBody>
          <a:bodyPr wrap="none" rtlCol="0">
            <a:spAutoFit/>
          </a:bodyPr>
          <a:lstStyle/>
          <a:p>
            <a:r>
              <a:rPr lang="da-DK" sz="1200" dirty="0" smtClean="0">
                <a:solidFill>
                  <a:prstClr val="black"/>
                </a:solidFill>
                <a:latin typeface="Calibri"/>
              </a:rPr>
              <a:t>Typisk situation:</a:t>
            </a:r>
            <a:endParaRPr lang="da-DK" sz="1200" dirty="0">
              <a:solidFill>
                <a:prstClr val="black"/>
              </a:solidFill>
              <a:latin typeface="Calibri"/>
            </a:endParaRPr>
          </a:p>
        </p:txBody>
      </p:sp>
      <p:sp>
        <p:nvSpPr>
          <p:cNvPr id="3" name="Tekstfelt 2"/>
          <p:cNvSpPr txBox="1"/>
          <p:nvPr/>
        </p:nvSpPr>
        <p:spPr>
          <a:xfrm>
            <a:off x="1109041" y="1637342"/>
            <a:ext cx="2182208" cy="276999"/>
          </a:xfrm>
          <a:prstGeom prst="rect">
            <a:avLst/>
          </a:prstGeom>
          <a:noFill/>
        </p:spPr>
        <p:txBody>
          <a:bodyPr wrap="none" rtlCol="0">
            <a:spAutoFit/>
          </a:bodyPr>
          <a:lstStyle/>
          <a:p>
            <a:r>
              <a:rPr lang="da-DK" sz="1200" dirty="0" smtClean="0">
                <a:solidFill>
                  <a:prstClr val="black"/>
                </a:solidFill>
                <a:latin typeface="Calibri"/>
              </a:rPr>
              <a:t>Følelser og kropslige reaktioner:</a:t>
            </a:r>
            <a:endParaRPr lang="da-DK" sz="1200" dirty="0">
              <a:solidFill>
                <a:prstClr val="black"/>
              </a:solidFill>
              <a:latin typeface="Calibri"/>
            </a:endParaRPr>
          </a:p>
        </p:txBody>
      </p:sp>
      <p:sp>
        <p:nvSpPr>
          <p:cNvPr id="26" name="Tekstfelt 25"/>
          <p:cNvSpPr txBox="1"/>
          <p:nvPr/>
        </p:nvSpPr>
        <p:spPr>
          <a:xfrm>
            <a:off x="5689652" y="1637342"/>
            <a:ext cx="2182208" cy="276999"/>
          </a:xfrm>
          <a:prstGeom prst="rect">
            <a:avLst/>
          </a:prstGeom>
          <a:noFill/>
        </p:spPr>
        <p:txBody>
          <a:bodyPr wrap="none" rtlCol="0">
            <a:spAutoFit/>
          </a:bodyPr>
          <a:lstStyle/>
          <a:p>
            <a:r>
              <a:rPr lang="da-DK" sz="1200" dirty="0" smtClean="0">
                <a:solidFill>
                  <a:prstClr val="black"/>
                </a:solidFill>
                <a:latin typeface="Calibri"/>
              </a:rPr>
              <a:t>Følelser og kropslige reaktioner:</a:t>
            </a:r>
            <a:endParaRPr lang="da-DK" sz="1200" dirty="0">
              <a:solidFill>
                <a:prstClr val="black"/>
              </a:solidFill>
              <a:latin typeface="Calibri"/>
            </a:endParaRPr>
          </a:p>
        </p:txBody>
      </p:sp>
      <p:sp>
        <p:nvSpPr>
          <p:cNvPr id="27" name="Tekstfelt 26"/>
          <p:cNvSpPr txBox="1"/>
          <p:nvPr/>
        </p:nvSpPr>
        <p:spPr>
          <a:xfrm>
            <a:off x="3483138" y="4908810"/>
            <a:ext cx="2182208" cy="276999"/>
          </a:xfrm>
          <a:prstGeom prst="rect">
            <a:avLst/>
          </a:prstGeom>
          <a:noFill/>
        </p:spPr>
        <p:txBody>
          <a:bodyPr wrap="none" rtlCol="0">
            <a:spAutoFit/>
          </a:bodyPr>
          <a:lstStyle/>
          <a:p>
            <a:r>
              <a:rPr lang="da-DK" sz="1200" dirty="0" smtClean="0">
                <a:solidFill>
                  <a:prstClr val="black"/>
                </a:solidFill>
                <a:latin typeface="Calibri"/>
              </a:rPr>
              <a:t>Følelser og kropslige reaktioner:</a:t>
            </a:r>
            <a:endParaRPr lang="da-DK" sz="1200" dirty="0">
              <a:solidFill>
                <a:prstClr val="black"/>
              </a:solidFill>
              <a:latin typeface="Calibri"/>
            </a:endParaRPr>
          </a:p>
        </p:txBody>
      </p:sp>
      <p:sp>
        <p:nvSpPr>
          <p:cNvPr id="4" name="Tekstfelt 3"/>
          <p:cNvSpPr txBox="1"/>
          <p:nvPr/>
        </p:nvSpPr>
        <p:spPr>
          <a:xfrm>
            <a:off x="6366219" y="3981320"/>
            <a:ext cx="1492909" cy="276999"/>
          </a:xfrm>
          <a:prstGeom prst="rect">
            <a:avLst/>
          </a:prstGeom>
          <a:noFill/>
        </p:spPr>
        <p:txBody>
          <a:bodyPr wrap="none" rtlCol="0">
            <a:spAutoFit/>
          </a:bodyPr>
          <a:lstStyle/>
          <a:p>
            <a:r>
              <a:rPr lang="da-DK" sz="1200" dirty="0" smtClean="0">
                <a:solidFill>
                  <a:schemeClr val="bg1"/>
                </a:solidFill>
                <a:latin typeface="Calibri"/>
              </a:rPr>
              <a:t>Sikkerhedsstrategier:</a:t>
            </a:r>
            <a:endParaRPr lang="da-DK" sz="1200" dirty="0">
              <a:solidFill>
                <a:schemeClr val="bg1"/>
              </a:solidFill>
              <a:latin typeface="Calibri"/>
            </a:endParaRPr>
          </a:p>
        </p:txBody>
      </p:sp>
      <p:sp>
        <p:nvSpPr>
          <p:cNvPr id="5" name="Pladsholder til dato 4"/>
          <p:cNvSpPr>
            <a:spLocks noGrp="1"/>
          </p:cNvSpPr>
          <p:nvPr>
            <p:ph type="dt" sz="half" idx="10"/>
          </p:nvPr>
        </p:nvSpPr>
        <p:spPr/>
        <p:txBody>
          <a:bodyPr/>
          <a:lstStyle/>
          <a:p>
            <a:fld id="{B952AAF9-4FC4-4B40-A925-2544B868D408}" type="datetime1">
              <a:rPr lang="da-DK" smtClean="0">
                <a:solidFill>
                  <a:srgbClr val="FFFFFF"/>
                </a:solidFill>
                <a:latin typeface="Calibri"/>
              </a:rPr>
              <a:pPr/>
              <a:t>05/10/15</a:t>
            </a:fld>
            <a:endParaRPr lang="da-DK" dirty="0">
              <a:solidFill>
                <a:srgbClr val="FFFFFF"/>
              </a:solidFill>
              <a:latin typeface="Calibri"/>
            </a:endParaRPr>
          </a:p>
        </p:txBody>
      </p:sp>
      <p:sp>
        <p:nvSpPr>
          <p:cNvPr id="6" name="Pladsholder til sidefod 5"/>
          <p:cNvSpPr>
            <a:spLocks noGrp="1"/>
          </p:cNvSpPr>
          <p:nvPr>
            <p:ph type="ftr" sz="quarter" idx="11"/>
          </p:nvPr>
        </p:nvSpPr>
        <p:spPr/>
        <p:txBody>
          <a:bodyPr/>
          <a:lstStyle/>
          <a:p>
            <a:r>
              <a:rPr lang="da-DK" smtClean="0">
                <a:solidFill>
                  <a:srgbClr val="FFFFFF"/>
                </a:solidFill>
                <a:latin typeface="Calibri"/>
              </a:rPr>
              <a:t>Lena Højgård Isager www.pkf.name</a:t>
            </a:r>
            <a:endParaRPr lang="da-DK">
              <a:solidFill>
                <a:srgbClr val="FFFFFF"/>
              </a:solidFill>
              <a:latin typeface="Calibri"/>
            </a:endParaRPr>
          </a:p>
        </p:txBody>
      </p:sp>
      <p:sp>
        <p:nvSpPr>
          <p:cNvPr id="7" name="Pladsholder til diasnummer 6"/>
          <p:cNvSpPr>
            <a:spLocks noGrp="1"/>
          </p:cNvSpPr>
          <p:nvPr>
            <p:ph type="sldNum" sz="quarter" idx="12"/>
          </p:nvPr>
        </p:nvSpPr>
        <p:spPr/>
        <p:txBody>
          <a:bodyPr/>
          <a:lstStyle/>
          <a:p>
            <a:fld id="{8FCE65AC-5FA7-A442-B9D9-7FA4188F768F}" type="slidenum">
              <a:rPr lang="da-DK" smtClean="0">
                <a:solidFill>
                  <a:srgbClr val="FFFFFF"/>
                </a:solidFill>
                <a:latin typeface="Calibri"/>
              </a:rPr>
              <a:pPr/>
              <a:t>26</a:t>
            </a:fld>
            <a:endParaRPr lang="da-DK">
              <a:solidFill>
                <a:srgbClr val="FFFFFF"/>
              </a:solidFill>
              <a:latin typeface="Calibri"/>
            </a:endParaRPr>
          </a:p>
        </p:txBody>
      </p:sp>
    </p:spTree>
    <p:extLst>
      <p:ext uri="{BB962C8B-B14F-4D97-AF65-F5344CB8AC3E}">
        <p14:creationId xmlns:p14="http://schemas.microsoft.com/office/powerpoint/2010/main" val="20280335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xfrm>
            <a:off x="685800" y="150223"/>
            <a:ext cx="7772400" cy="1097280"/>
          </a:xfrm>
        </p:spPr>
        <p:txBody>
          <a:bodyPr rIns="96371">
            <a:normAutofit/>
          </a:bodyPr>
          <a:lstStyle/>
          <a:p>
            <a:pPr marL="35895">
              <a:defRPr/>
            </a:pPr>
            <a:r>
              <a:rPr lang="da-DK" sz="4000" dirty="0" smtClean="0">
                <a:solidFill>
                  <a:srgbClr val="FFE433"/>
                </a:solidFill>
              </a:rPr>
              <a:t>Medfølende sind/selv</a:t>
            </a:r>
          </a:p>
        </p:txBody>
      </p:sp>
      <p:sp>
        <p:nvSpPr>
          <p:cNvPr id="28675" name="Rectangle 2"/>
          <p:cNvSpPr>
            <a:spLocks/>
          </p:cNvSpPr>
          <p:nvPr/>
        </p:nvSpPr>
        <p:spPr bwMode="auto">
          <a:xfrm>
            <a:off x="4343400" y="2893423"/>
            <a:ext cx="896031"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36465" bIns="0">
            <a:spAutoFit/>
          </a:bodyPr>
          <a:lstStyle/>
          <a:p>
            <a:pPr marL="35895"/>
            <a:r>
              <a:rPr lang="da-DK" sz="1200" smtClean="0">
                <a:solidFill>
                  <a:srgbClr val="263B86">
                    <a:lumMod val="75000"/>
                  </a:srgbClr>
                </a:solidFill>
                <a:latin typeface="Calibri"/>
                <a:ea typeface="ＭＳ Ｐゴシック" charset="0"/>
                <a:sym typeface="Comic Sans MS" charset="0"/>
              </a:rPr>
              <a:t>Karakteristika</a:t>
            </a:r>
            <a:endParaRPr lang="da-DK" sz="1200">
              <a:solidFill>
                <a:srgbClr val="263B86">
                  <a:lumMod val="75000"/>
                </a:srgbClr>
              </a:solidFill>
              <a:latin typeface="Calibri"/>
              <a:ea typeface="ＭＳ Ｐゴシック" charset="0"/>
              <a:sym typeface="Comic Sans MS" charset="0"/>
            </a:endParaRPr>
          </a:p>
        </p:txBody>
      </p:sp>
      <p:sp>
        <p:nvSpPr>
          <p:cNvPr id="28676" name="Rectangle 3"/>
          <p:cNvSpPr>
            <a:spLocks/>
          </p:cNvSpPr>
          <p:nvPr/>
        </p:nvSpPr>
        <p:spPr bwMode="auto">
          <a:xfrm>
            <a:off x="3505200" y="3050177"/>
            <a:ext cx="499388"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36465" bIns="0">
            <a:spAutoFit/>
          </a:bodyPr>
          <a:lstStyle/>
          <a:p>
            <a:pPr marL="35895"/>
            <a:r>
              <a:rPr lang="da-DK" sz="800" smtClean="0">
                <a:solidFill>
                  <a:srgbClr val="263B86">
                    <a:lumMod val="75000"/>
                  </a:srgbClr>
                </a:solidFill>
                <a:latin typeface="Calibri"/>
                <a:ea typeface="ＭＳ Ｐゴシック" charset="0"/>
                <a:sym typeface="Comic Sans MS" charset="0"/>
              </a:rPr>
              <a:t>Sensitivitet</a:t>
            </a:r>
            <a:endParaRPr lang="da-DK" sz="800">
              <a:solidFill>
                <a:srgbClr val="263B86">
                  <a:lumMod val="75000"/>
                </a:srgbClr>
              </a:solidFill>
              <a:latin typeface="Calibri"/>
              <a:ea typeface="ＭＳ Ｐゴシック" charset="0"/>
              <a:sym typeface="Comic Sans MS" charset="0"/>
            </a:endParaRPr>
          </a:p>
        </p:txBody>
      </p:sp>
      <p:sp>
        <p:nvSpPr>
          <p:cNvPr id="28677" name="Oval 4"/>
          <p:cNvSpPr>
            <a:spLocks/>
          </p:cNvSpPr>
          <p:nvPr/>
        </p:nvSpPr>
        <p:spPr bwMode="auto">
          <a:xfrm>
            <a:off x="774001" y="1267097"/>
            <a:ext cx="7595999" cy="4317274"/>
          </a:xfrm>
          <a:prstGeom prst="ellipse">
            <a:avLst/>
          </a:prstGeom>
          <a:solidFill>
            <a:schemeClr val="bg2">
              <a:lumMod val="40000"/>
              <a:lumOff val="60000"/>
            </a:schemeClr>
          </a:solidFill>
          <a:ln w="9525">
            <a:solidFill>
              <a:srgbClr val="3366FF"/>
            </a:solidFill>
            <a:round/>
            <a:headEnd/>
            <a:tailEnd/>
          </a:ln>
        </p:spPr>
        <p:txBody>
          <a:bodyPr lIns="0" tIns="0" rIns="0" bIns="0"/>
          <a:lstStyle/>
          <a:p>
            <a:endParaRPr lang="da-DK">
              <a:solidFill>
                <a:srgbClr val="263B86">
                  <a:lumMod val="75000"/>
                </a:srgbClr>
              </a:solidFill>
              <a:latin typeface="Calibri"/>
            </a:endParaRPr>
          </a:p>
        </p:txBody>
      </p:sp>
      <p:grpSp>
        <p:nvGrpSpPr>
          <p:cNvPr id="28678" name="Group 5"/>
          <p:cNvGrpSpPr>
            <a:grpSpLocks/>
          </p:cNvGrpSpPr>
          <p:nvPr/>
        </p:nvGrpSpPr>
        <p:grpSpPr bwMode="auto">
          <a:xfrm>
            <a:off x="2141375" y="2286001"/>
            <a:ext cx="4861251" cy="2279469"/>
            <a:chOff x="0" y="0"/>
            <a:chExt cx="7144" cy="2791"/>
          </a:xfrm>
          <a:solidFill>
            <a:schemeClr val="accent2"/>
          </a:solidFill>
        </p:grpSpPr>
        <p:sp>
          <p:nvSpPr>
            <p:cNvPr id="28701" name="Oval 6"/>
            <p:cNvSpPr>
              <a:spLocks/>
            </p:cNvSpPr>
            <p:nvPr/>
          </p:nvSpPr>
          <p:spPr bwMode="auto">
            <a:xfrm>
              <a:off x="0" y="0"/>
              <a:ext cx="7144" cy="2791"/>
            </a:xfrm>
            <a:prstGeom prst="ellipse">
              <a:avLst/>
            </a:prstGeom>
            <a:grpFill/>
            <a:ln w="9525">
              <a:solidFill>
                <a:srgbClr val="3366FF"/>
              </a:solidFill>
              <a:round/>
              <a:headEnd/>
              <a:tailEnd/>
            </a:ln>
          </p:spPr>
          <p:txBody>
            <a:bodyPr lIns="0" tIns="0" rIns="0" bIns="0"/>
            <a:lstStyle/>
            <a:p>
              <a:endParaRPr lang="da-DK">
                <a:solidFill>
                  <a:srgbClr val="263B86">
                    <a:lumMod val="75000"/>
                  </a:srgbClr>
                </a:solidFill>
                <a:latin typeface="Calibri"/>
              </a:endParaRPr>
            </a:p>
          </p:txBody>
        </p:sp>
        <p:sp>
          <p:nvSpPr>
            <p:cNvPr id="28702" name="Rectangle 7"/>
            <p:cNvSpPr>
              <a:spLocks/>
            </p:cNvSpPr>
            <p:nvPr/>
          </p:nvSpPr>
          <p:spPr bwMode="auto">
            <a:xfrm>
              <a:off x="2441" y="1242"/>
              <a:ext cx="1397" cy="307"/>
            </a:xfrm>
            <a:prstGeom prst="rect">
              <a:avLst/>
            </a:prstGeom>
            <a:grpFill/>
            <a:ln w="12700">
              <a:solidFill>
                <a:srgbClr val="3366FF"/>
              </a:solidFill>
              <a:miter lim="800000"/>
              <a:headEnd/>
              <a:tailEnd/>
            </a:ln>
            <a:extLst/>
          </p:spPr>
          <p:txBody>
            <a:bodyPr lIns="38100" tIns="38100" rIns="115778" bIns="38100" anchor="ctr"/>
            <a:lstStyle/>
            <a:p>
              <a:pPr marL="17581" algn="ctr"/>
              <a:r>
                <a:rPr lang="da-DK" sz="1000" smtClean="0">
                  <a:solidFill>
                    <a:srgbClr val="263B86">
                      <a:lumMod val="75000"/>
                    </a:srgbClr>
                  </a:solidFill>
                  <a:latin typeface="Calibri"/>
                  <a:ea typeface="ＭＳ Ｐゴシック" charset="0"/>
                  <a:sym typeface="Comic Sans MS" charset="0"/>
                </a:rPr>
                <a:t>Karakteristika</a:t>
              </a:r>
              <a:endParaRPr lang="da-DK" sz="1000">
                <a:solidFill>
                  <a:srgbClr val="263B86">
                    <a:lumMod val="75000"/>
                  </a:srgbClr>
                </a:solidFill>
                <a:latin typeface="Calibri"/>
                <a:ea typeface="ＭＳ Ｐゴシック" charset="0"/>
                <a:sym typeface="Comic Sans MS" charset="0"/>
              </a:endParaRPr>
            </a:p>
          </p:txBody>
        </p:sp>
      </p:grpSp>
      <p:grpSp>
        <p:nvGrpSpPr>
          <p:cNvPr id="28679" name="Group 8"/>
          <p:cNvGrpSpPr>
            <a:grpSpLocks/>
          </p:cNvGrpSpPr>
          <p:nvPr/>
        </p:nvGrpSpPr>
        <p:grpSpPr bwMode="auto">
          <a:xfrm>
            <a:off x="3616778" y="3004458"/>
            <a:ext cx="1905000" cy="836023"/>
            <a:chOff x="0" y="0"/>
            <a:chExt cx="2800" cy="1024"/>
          </a:xfrm>
        </p:grpSpPr>
        <p:sp>
          <p:nvSpPr>
            <p:cNvPr id="28699" name="Oval 9"/>
            <p:cNvSpPr>
              <a:spLocks/>
            </p:cNvSpPr>
            <p:nvPr/>
          </p:nvSpPr>
          <p:spPr bwMode="auto">
            <a:xfrm>
              <a:off x="0" y="0"/>
              <a:ext cx="2800" cy="1024"/>
            </a:xfrm>
            <a:prstGeom prst="ellipse">
              <a:avLst/>
            </a:prstGeom>
            <a:solidFill>
              <a:schemeClr val="bg1"/>
            </a:solidFill>
            <a:ln w="9525">
              <a:solidFill>
                <a:srgbClr val="3366FF"/>
              </a:solidFill>
              <a:round/>
              <a:headEnd/>
              <a:tailEnd/>
            </a:ln>
          </p:spPr>
          <p:txBody>
            <a:bodyPr lIns="0" tIns="0" rIns="0" bIns="0"/>
            <a:lstStyle/>
            <a:p>
              <a:endParaRPr lang="da-DK">
                <a:solidFill>
                  <a:srgbClr val="263B86">
                    <a:lumMod val="75000"/>
                  </a:srgbClr>
                </a:solidFill>
                <a:latin typeface="Calibri"/>
              </a:endParaRPr>
            </a:p>
          </p:txBody>
        </p:sp>
        <p:sp>
          <p:nvSpPr>
            <p:cNvPr id="28700" name="Rectangle 10"/>
            <p:cNvSpPr>
              <a:spLocks/>
            </p:cNvSpPr>
            <p:nvPr/>
          </p:nvSpPr>
          <p:spPr bwMode="auto">
            <a:xfrm>
              <a:off x="673" y="308"/>
              <a:ext cx="1642" cy="396"/>
            </a:xfrm>
            <a:prstGeom prst="rect">
              <a:avLst/>
            </a:prstGeom>
            <a:noFill/>
            <a:ln w="12700">
              <a:noFill/>
              <a:miter lim="800000"/>
              <a:headEnd/>
              <a:tailEnd/>
            </a:ln>
            <a:extLst>
              <a:ext uri="{909E8E84-426E-40dd-AFC4-6F175D3DCCD1}">
                <a14:hiddenFill xmlns="" xmlns:a14="http://schemas.microsoft.com/office/drawing/2010/main">
                  <a:solidFill>
                    <a:srgbClr val="FFFFFF"/>
                  </a:solidFill>
                </a14:hiddenFill>
              </a:ext>
            </a:extLst>
          </p:spPr>
          <p:txBody>
            <a:bodyPr wrap="none" lIns="38100" tIns="38100" rIns="115778" bIns="38100" anchor="ctr">
              <a:spAutoFit/>
            </a:bodyPr>
            <a:lstStyle/>
            <a:p>
              <a:pPr marL="17581" algn="ctr"/>
              <a:r>
                <a:rPr lang="da-DK" sz="1600" b="1" dirty="0" smtClean="0">
                  <a:solidFill>
                    <a:srgbClr val="006F00"/>
                  </a:solidFill>
                  <a:latin typeface="Calibri"/>
                  <a:ea typeface="ＭＳ Ｐゴシック" charset="0"/>
                  <a:sym typeface="Comic Sans MS" charset="0"/>
                </a:rPr>
                <a:t>Medfølelse</a:t>
              </a:r>
              <a:endParaRPr lang="da-DK" sz="1600" b="1" dirty="0">
                <a:solidFill>
                  <a:srgbClr val="006F00"/>
                </a:solidFill>
                <a:latin typeface="Calibri"/>
                <a:ea typeface="ＭＳ Ｐゴシック" charset="0"/>
                <a:sym typeface="Comic Sans MS" charset="0"/>
              </a:endParaRPr>
            </a:p>
          </p:txBody>
        </p:sp>
      </p:grpSp>
      <p:sp>
        <p:nvSpPr>
          <p:cNvPr id="28680" name="Rectangle 11"/>
          <p:cNvSpPr>
            <a:spLocks/>
          </p:cNvSpPr>
          <p:nvPr/>
        </p:nvSpPr>
        <p:spPr bwMode="auto">
          <a:xfrm>
            <a:off x="4032115" y="2524213"/>
            <a:ext cx="1222542"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36465" bIns="0">
            <a:spAutoFit/>
          </a:bodyPr>
          <a:lstStyle/>
          <a:p>
            <a:pPr marL="35895"/>
            <a:r>
              <a:rPr lang="da-DK" sz="1600" b="1" dirty="0" smtClean="0">
                <a:solidFill>
                  <a:srgbClr val="263B86">
                    <a:lumMod val="75000"/>
                  </a:srgbClr>
                </a:solidFill>
                <a:latin typeface="Calibri"/>
                <a:ea typeface="ＭＳ Ｐゴシック" charset="0"/>
                <a:sym typeface="Comic Sans MS" charset="0"/>
              </a:rPr>
              <a:t>Karakteristika</a:t>
            </a:r>
            <a:endParaRPr lang="da-DK" sz="1600" b="1" dirty="0">
              <a:solidFill>
                <a:srgbClr val="263B86">
                  <a:lumMod val="75000"/>
                </a:srgbClr>
              </a:solidFill>
              <a:latin typeface="Calibri"/>
              <a:ea typeface="ＭＳ Ｐゴシック" charset="0"/>
              <a:sym typeface="Comic Sans MS" charset="0"/>
            </a:endParaRPr>
          </a:p>
        </p:txBody>
      </p:sp>
      <p:sp>
        <p:nvSpPr>
          <p:cNvPr id="28681" name="Rectangle 12"/>
          <p:cNvSpPr>
            <a:spLocks/>
          </p:cNvSpPr>
          <p:nvPr/>
        </p:nvSpPr>
        <p:spPr bwMode="auto">
          <a:xfrm>
            <a:off x="2953304" y="2795452"/>
            <a:ext cx="841842"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36465" bIns="0">
            <a:spAutoFit/>
          </a:bodyPr>
          <a:lstStyle/>
          <a:p>
            <a:pPr marL="35895"/>
            <a:r>
              <a:rPr lang="da-DK" sz="1400" dirty="0" smtClean="0">
                <a:solidFill>
                  <a:srgbClr val="263B86">
                    <a:lumMod val="75000"/>
                  </a:srgbClr>
                </a:solidFill>
                <a:latin typeface="Calibri"/>
                <a:ea typeface="ＭＳ Ｐゴシック" charset="0"/>
                <a:sym typeface="Comic Sans MS" charset="0"/>
              </a:rPr>
              <a:t>Følsomhed</a:t>
            </a:r>
            <a:endParaRPr lang="da-DK" sz="1400" dirty="0">
              <a:solidFill>
                <a:srgbClr val="263B86">
                  <a:lumMod val="75000"/>
                </a:srgbClr>
              </a:solidFill>
              <a:latin typeface="Calibri"/>
              <a:ea typeface="ＭＳ Ｐゴシック" charset="0"/>
              <a:sym typeface="Comic Sans MS" charset="0"/>
            </a:endParaRPr>
          </a:p>
        </p:txBody>
      </p:sp>
      <p:sp>
        <p:nvSpPr>
          <p:cNvPr id="28682" name="Rectangle 13"/>
          <p:cNvSpPr>
            <a:spLocks/>
          </p:cNvSpPr>
          <p:nvPr/>
        </p:nvSpPr>
        <p:spPr bwMode="auto">
          <a:xfrm>
            <a:off x="2816329" y="3944983"/>
            <a:ext cx="1115792"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36465" bIns="0">
            <a:spAutoFit/>
          </a:bodyPr>
          <a:lstStyle/>
          <a:p>
            <a:pPr marL="35895"/>
            <a:r>
              <a:rPr lang="da-DK" sz="1400" smtClean="0">
                <a:solidFill>
                  <a:srgbClr val="263B86">
                    <a:lumMod val="75000"/>
                  </a:srgbClr>
                </a:solidFill>
                <a:latin typeface="Calibri"/>
                <a:ea typeface="ＭＳ Ｐゴシック" charset="0"/>
                <a:sym typeface="Comic Sans MS" charset="0"/>
              </a:rPr>
              <a:t>Fordomsfrihed</a:t>
            </a:r>
            <a:endParaRPr lang="da-DK" sz="1400">
              <a:solidFill>
                <a:srgbClr val="263B86">
                  <a:lumMod val="75000"/>
                </a:srgbClr>
              </a:solidFill>
              <a:latin typeface="Calibri"/>
              <a:ea typeface="ＭＳ Ｐゴシック" charset="0"/>
              <a:sym typeface="Comic Sans MS" charset="0"/>
            </a:endParaRPr>
          </a:p>
        </p:txBody>
      </p:sp>
      <p:sp>
        <p:nvSpPr>
          <p:cNvPr id="28683" name="Rectangle 14"/>
          <p:cNvSpPr>
            <a:spLocks/>
          </p:cNvSpPr>
          <p:nvPr/>
        </p:nvSpPr>
        <p:spPr bwMode="auto">
          <a:xfrm>
            <a:off x="2261243" y="3344092"/>
            <a:ext cx="1243957"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36465" bIns="0">
            <a:spAutoFit/>
          </a:bodyPr>
          <a:lstStyle/>
          <a:p>
            <a:pPr marL="35895"/>
            <a:r>
              <a:rPr lang="da-DK" sz="1400" dirty="0" smtClean="0">
                <a:solidFill>
                  <a:srgbClr val="263B86">
                    <a:lumMod val="75000"/>
                  </a:srgbClr>
                </a:solidFill>
                <a:latin typeface="Calibri"/>
                <a:ea typeface="ＭＳ Ｐゴシック" charset="0"/>
                <a:sym typeface="Comic Sans MS" charset="0"/>
              </a:rPr>
              <a:t>Omsorgsfuldhed</a:t>
            </a:r>
            <a:endParaRPr lang="da-DK" sz="1400" dirty="0">
              <a:solidFill>
                <a:srgbClr val="263B86">
                  <a:lumMod val="75000"/>
                </a:srgbClr>
              </a:solidFill>
              <a:latin typeface="Calibri"/>
              <a:ea typeface="ＭＳ Ｐゴシック" charset="0"/>
              <a:sym typeface="Comic Sans MS" charset="0"/>
            </a:endParaRPr>
          </a:p>
        </p:txBody>
      </p:sp>
      <p:sp>
        <p:nvSpPr>
          <p:cNvPr id="28684" name="Rectangle 15"/>
          <p:cNvSpPr>
            <a:spLocks/>
          </p:cNvSpPr>
          <p:nvPr/>
        </p:nvSpPr>
        <p:spPr bwMode="auto">
          <a:xfrm>
            <a:off x="5407425" y="3997234"/>
            <a:ext cx="548254"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36465" bIns="0">
            <a:spAutoFit/>
          </a:bodyPr>
          <a:lstStyle/>
          <a:p>
            <a:pPr marL="35895"/>
            <a:r>
              <a:rPr lang="da-DK" sz="1400" dirty="0" smtClean="0">
                <a:solidFill>
                  <a:srgbClr val="263B86">
                    <a:lumMod val="75000"/>
                  </a:srgbClr>
                </a:solidFill>
                <a:latin typeface="Calibri"/>
                <a:ea typeface="ＭＳ Ｐゴシック" charset="0"/>
                <a:sym typeface="Comic Sans MS" charset="0"/>
              </a:rPr>
              <a:t>Empati</a:t>
            </a:r>
            <a:endParaRPr lang="da-DK" sz="1400" dirty="0">
              <a:solidFill>
                <a:srgbClr val="263B86">
                  <a:lumMod val="75000"/>
                </a:srgbClr>
              </a:solidFill>
              <a:latin typeface="Calibri"/>
              <a:ea typeface="ＭＳ Ｐゴシック" charset="0"/>
              <a:sym typeface="Comic Sans MS" charset="0"/>
            </a:endParaRPr>
          </a:p>
        </p:txBody>
      </p:sp>
      <p:sp>
        <p:nvSpPr>
          <p:cNvPr id="28685" name="Rectangle 16"/>
          <p:cNvSpPr>
            <a:spLocks/>
          </p:cNvSpPr>
          <p:nvPr/>
        </p:nvSpPr>
        <p:spPr bwMode="auto">
          <a:xfrm>
            <a:off x="5648615" y="3316429"/>
            <a:ext cx="1231156" cy="248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36465" bIns="0"/>
          <a:lstStyle/>
          <a:p>
            <a:pPr marL="35895"/>
            <a:r>
              <a:rPr lang="da-DK" sz="1400" dirty="0" smtClean="0">
                <a:solidFill>
                  <a:srgbClr val="263B86">
                    <a:lumMod val="75000"/>
                  </a:srgbClr>
                </a:solidFill>
                <a:latin typeface="Calibri"/>
                <a:ea typeface="ＭＳ Ｐゴシック" charset="0"/>
                <a:sym typeface="Comic Sans MS" charset="0"/>
              </a:rPr>
              <a:t>Rummelighed</a:t>
            </a:r>
            <a:endParaRPr lang="da-DK" sz="1400" dirty="0">
              <a:solidFill>
                <a:srgbClr val="263B86">
                  <a:lumMod val="75000"/>
                </a:srgbClr>
              </a:solidFill>
              <a:latin typeface="Calibri"/>
              <a:ea typeface="ＭＳ Ｐゴシック" charset="0"/>
              <a:sym typeface="Comic Sans MS" charset="0"/>
            </a:endParaRPr>
          </a:p>
        </p:txBody>
      </p:sp>
      <p:sp>
        <p:nvSpPr>
          <p:cNvPr id="28686" name="Rectangle 17"/>
          <p:cNvSpPr>
            <a:spLocks/>
          </p:cNvSpPr>
          <p:nvPr/>
        </p:nvSpPr>
        <p:spPr bwMode="auto">
          <a:xfrm>
            <a:off x="5369379" y="2795452"/>
            <a:ext cx="624347"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36465" bIns="0">
            <a:spAutoFit/>
          </a:bodyPr>
          <a:lstStyle/>
          <a:p>
            <a:pPr marL="35895"/>
            <a:r>
              <a:rPr lang="da-DK" sz="1400" dirty="0" smtClean="0">
                <a:solidFill>
                  <a:srgbClr val="263B86">
                    <a:lumMod val="75000"/>
                  </a:srgbClr>
                </a:solidFill>
                <a:latin typeface="Calibri"/>
                <a:ea typeface="ＭＳ Ｐゴシック" charset="0"/>
                <a:sym typeface="Comic Sans MS" charset="0"/>
              </a:rPr>
              <a:t>Sympati</a:t>
            </a:r>
            <a:endParaRPr lang="da-DK" sz="1400" dirty="0">
              <a:solidFill>
                <a:srgbClr val="263B86">
                  <a:lumMod val="75000"/>
                </a:srgbClr>
              </a:solidFill>
              <a:latin typeface="Calibri"/>
              <a:ea typeface="ＭＳ Ｐゴシック" charset="0"/>
              <a:sym typeface="Comic Sans MS" charset="0"/>
            </a:endParaRPr>
          </a:p>
        </p:txBody>
      </p:sp>
      <p:sp>
        <p:nvSpPr>
          <p:cNvPr id="28687" name="Rectangle 18"/>
          <p:cNvSpPr>
            <a:spLocks/>
          </p:cNvSpPr>
          <p:nvPr/>
        </p:nvSpPr>
        <p:spPr bwMode="auto">
          <a:xfrm>
            <a:off x="3669404" y="1515292"/>
            <a:ext cx="2051595"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36465" bIns="0">
            <a:spAutoFit/>
          </a:bodyPr>
          <a:lstStyle/>
          <a:p>
            <a:pPr marL="35895"/>
            <a:r>
              <a:rPr lang="da-DK" sz="1600" b="1" dirty="0" smtClean="0">
                <a:solidFill>
                  <a:srgbClr val="263B86">
                    <a:lumMod val="75000"/>
                  </a:srgbClr>
                </a:solidFill>
                <a:latin typeface="Calibri"/>
                <a:ea typeface="ＭＳ Ｐゴシック" charset="0"/>
                <a:sym typeface="Comic Sans MS" charset="0"/>
              </a:rPr>
              <a:t>Træning af færdigheder</a:t>
            </a:r>
            <a:endParaRPr lang="da-DK" sz="1600" b="1" dirty="0">
              <a:solidFill>
                <a:srgbClr val="263B86">
                  <a:lumMod val="75000"/>
                </a:srgbClr>
              </a:solidFill>
              <a:latin typeface="Calibri"/>
              <a:ea typeface="ＭＳ Ｐゴシック" charset="0"/>
              <a:sym typeface="Comic Sans MS" charset="0"/>
            </a:endParaRPr>
          </a:p>
        </p:txBody>
      </p:sp>
      <p:sp>
        <p:nvSpPr>
          <p:cNvPr id="28688" name="Rectangle 19"/>
          <p:cNvSpPr>
            <a:spLocks/>
          </p:cNvSpPr>
          <p:nvPr/>
        </p:nvSpPr>
        <p:spPr bwMode="auto">
          <a:xfrm>
            <a:off x="1199345" y="2501444"/>
            <a:ext cx="1262718"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36465" bIns="0">
            <a:spAutoFit/>
          </a:bodyPr>
          <a:lstStyle/>
          <a:p>
            <a:pPr marL="35895"/>
            <a:r>
              <a:rPr lang="da-DK" sz="1400" dirty="0" smtClean="0">
                <a:solidFill>
                  <a:srgbClr val="263B86">
                    <a:lumMod val="75000"/>
                  </a:srgbClr>
                </a:solidFill>
                <a:latin typeface="Calibri"/>
                <a:ea typeface="ＭＳ Ｐゴシック" charset="0"/>
                <a:sym typeface="Comic Sans MS" charset="0"/>
              </a:rPr>
              <a:t>Opmærksomhed</a:t>
            </a:r>
            <a:endParaRPr lang="da-DK" sz="1400" dirty="0">
              <a:solidFill>
                <a:srgbClr val="263B86">
                  <a:lumMod val="75000"/>
                </a:srgbClr>
              </a:solidFill>
              <a:latin typeface="Calibri"/>
              <a:ea typeface="ＭＳ Ｐゴシック" charset="0"/>
              <a:sym typeface="Comic Sans MS" charset="0"/>
            </a:endParaRPr>
          </a:p>
        </p:txBody>
      </p:sp>
      <p:sp>
        <p:nvSpPr>
          <p:cNvPr id="28689" name="Rectangle 20"/>
          <p:cNvSpPr>
            <a:spLocks/>
          </p:cNvSpPr>
          <p:nvPr/>
        </p:nvSpPr>
        <p:spPr bwMode="auto">
          <a:xfrm>
            <a:off x="1344749" y="4178388"/>
            <a:ext cx="1178159"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36465" bIns="0">
            <a:spAutoFit/>
          </a:bodyPr>
          <a:lstStyle/>
          <a:p>
            <a:pPr marL="35895"/>
            <a:r>
              <a:rPr lang="da-DK" sz="1400" dirty="0" smtClean="0">
                <a:solidFill>
                  <a:srgbClr val="263B86">
                    <a:lumMod val="75000"/>
                  </a:srgbClr>
                </a:solidFill>
                <a:latin typeface="Calibri"/>
                <a:ea typeface="ＭＳ Ｐゴシック" charset="0"/>
                <a:sym typeface="Comic Sans MS" charset="0"/>
              </a:rPr>
              <a:t>Evnen til at føle</a:t>
            </a:r>
            <a:endParaRPr lang="da-DK" sz="1400" dirty="0">
              <a:solidFill>
                <a:srgbClr val="263B86">
                  <a:lumMod val="75000"/>
                </a:srgbClr>
              </a:solidFill>
              <a:latin typeface="Calibri"/>
              <a:ea typeface="ＭＳ Ｐゴシック" charset="0"/>
              <a:sym typeface="Comic Sans MS" charset="0"/>
            </a:endParaRPr>
          </a:p>
        </p:txBody>
      </p:sp>
      <p:sp>
        <p:nvSpPr>
          <p:cNvPr id="28690" name="Rectangle 21"/>
          <p:cNvSpPr>
            <a:spLocks/>
          </p:cNvSpPr>
          <p:nvPr/>
        </p:nvSpPr>
        <p:spPr bwMode="auto">
          <a:xfrm>
            <a:off x="3916079" y="4963886"/>
            <a:ext cx="1306399"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36465" bIns="0">
            <a:spAutoFit/>
          </a:bodyPr>
          <a:lstStyle/>
          <a:p>
            <a:pPr marL="35895"/>
            <a:r>
              <a:rPr lang="da-DK" sz="1400" smtClean="0">
                <a:solidFill>
                  <a:srgbClr val="263B86">
                    <a:lumMod val="75000"/>
                  </a:srgbClr>
                </a:solidFill>
                <a:latin typeface="Calibri"/>
                <a:ea typeface="ＭＳ Ｐゴシック" charset="0"/>
                <a:sym typeface="Comic Sans MS" charset="0"/>
              </a:rPr>
              <a:t>Evnen til at sanse</a:t>
            </a:r>
            <a:endParaRPr lang="da-DK" sz="1400">
              <a:solidFill>
                <a:srgbClr val="263B86">
                  <a:lumMod val="75000"/>
                </a:srgbClr>
              </a:solidFill>
              <a:latin typeface="Calibri"/>
              <a:ea typeface="ＭＳ Ｐゴシック" charset="0"/>
              <a:sym typeface="Comic Sans MS" charset="0"/>
            </a:endParaRPr>
          </a:p>
        </p:txBody>
      </p:sp>
      <p:sp>
        <p:nvSpPr>
          <p:cNvPr id="28691" name="Rectangle 22"/>
          <p:cNvSpPr>
            <a:spLocks/>
          </p:cNvSpPr>
          <p:nvPr/>
        </p:nvSpPr>
        <p:spPr bwMode="auto">
          <a:xfrm>
            <a:off x="6879771" y="3964577"/>
            <a:ext cx="585511"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36465" bIns="0">
            <a:spAutoFit/>
          </a:bodyPr>
          <a:lstStyle/>
          <a:p>
            <a:pPr marL="35895"/>
            <a:r>
              <a:rPr lang="da-DK" sz="1400" smtClean="0">
                <a:solidFill>
                  <a:srgbClr val="263B86">
                    <a:lumMod val="75000"/>
                  </a:srgbClr>
                </a:solidFill>
                <a:latin typeface="Calibri"/>
                <a:ea typeface="ＭＳ Ｐゴシック" charset="0"/>
                <a:sym typeface="Comic Sans MS" charset="0"/>
              </a:rPr>
              <a:t>Adfærd</a:t>
            </a:r>
            <a:endParaRPr lang="da-DK" sz="1400">
              <a:solidFill>
                <a:srgbClr val="263B86">
                  <a:lumMod val="75000"/>
                </a:srgbClr>
              </a:solidFill>
              <a:latin typeface="Calibri"/>
              <a:ea typeface="ＭＳ Ｐゴシック" charset="0"/>
              <a:sym typeface="Comic Sans MS" charset="0"/>
            </a:endParaRPr>
          </a:p>
        </p:txBody>
      </p:sp>
      <p:sp>
        <p:nvSpPr>
          <p:cNvPr id="28692" name="Rectangle 23"/>
          <p:cNvSpPr>
            <a:spLocks/>
          </p:cNvSpPr>
          <p:nvPr/>
        </p:nvSpPr>
        <p:spPr bwMode="auto">
          <a:xfrm>
            <a:off x="6428015" y="2286000"/>
            <a:ext cx="1103169"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36465" bIns="0">
            <a:spAutoFit/>
          </a:bodyPr>
          <a:lstStyle/>
          <a:p>
            <a:pPr marL="35895"/>
            <a:r>
              <a:rPr lang="da-DK" sz="1400" dirty="0" smtClean="0">
                <a:solidFill>
                  <a:srgbClr val="263B86">
                    <a:lumMod val="75000"/>
                  </a:srgbClr>
                </a:solidFill>
                <a:latin typeface="Calibri"/>
                <a:ea typeface="ＭＳ Ｐゴシック" charset="0"/>
                <a:sym typeface="Comic Sans MS" charset="0"/>
              </a:rPr>
              <a:t>Ræsonnement</a:t>
            </a:r>
            <a:endParaRPr lang="da-DK" sz="1400" dirty="0">
              <a:solidFill>
                <a:srgbClr val="263B86">
                  <a:lumMod val="75000"/>
                </a:srgbClr>
              </a:solidFill>
              <a:latin typeface="Calibri"/>
              <a:ea typeface="ＭＳ Ｐゴシック" charset="0"/>
              <a:sym typeface="Comic Sans MS" charset="0"/>
            </a:endParaRPr>
          </a:p>
        </p:txBody>
      </p:sp>
      <p:sp>
        <p:nvSpPr>
          <p:cNvPr id="28693" name="Rectangle 24"/>
          <p:cNvSpPr>
            <a:spLocks/>
          </p:cNvSpPr>
          <p:nvPr/>
        </p:nvSpPr>
        <p:spPr bwMode="auto">
          <a:xfrm rot="47734">
            <a:off x="3446430" y="1930084"/>
            <a:ext cx="2245697"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36465" bIns="0">
            <a:spAutoFit/>
          </a:bodyPr>
          <a:lstStyle/>
          <a:p>
            <a:pPr marL="35895"/>
            <a:r>
              <a:rPr lang="da-DK" sz="1400" smtClean="0">
                <a:solidFill>
                  <a:srgbClr val="263B86">
                    <a:lumMod val="75000"/>
                  </a:srgbClr>
                </a:solidFill>
                <a:latin typeface="Calibri"/>
                <a:ea typeface="ＭＳ Ｐゴシック" charset="0"/>
                <a:sym typeface="Comic Sans MS" charset="0"/>
              </a:rPr>
              <a:t>Forestillingsevne, visualisering</a:t>
            </a:r>
            <a:endParaRPr lang="da-DK" sz="1400">
              <a:solidFill>
                <a:srgbClr val="263B86">
                  <a:lumMod val="75000"/>
                </a:srgbClr>
              </a:solidFill>
              <a:latin typeface="Calibri"/>
              <a:ea typeface="ＭＳ Ｐゴシック" charset="0"/>
              <a:sym typeface="Comic Sans MS" charset="0"/>
            </a:endParaRPr>
          </a:p>
        </p:txBody>
      </p:sp>
      <p:sp>
        <p:nvSpPr>
          <p:cNvPr id="28694" name="Rectangle 25"/>
          <p:cNvSpPr>
            <a:spLocks/>
          </p:cNvSpPr>
          <p:nvPr/>
        </p:nvSpPr>
        <p:spPr bwMode="auto">
          <a:xfrm>
            <a:off x="7953167" y="1761513"/>
            <a:ext cx="690546"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36465" bIns="0">
            <a:spAutoFit/>
          </a:bodyPr>
          <a:lstStyle/>
          <a:p>
            <a:pPr marL="35895"/>
            <a:r>
              <a:rPr lang="da-DK" sz="1600" b="1" dirty="0" smtClean="0">
                <a:solidFill>
                  <a:srgbClr val="FFFFFF"/>
                </a:solidFill>
                <a:latin typeface="Calibri"/>
                <a:ea typeface="ＭＳ Ｐゴシック" charset="0"/>
                <a:sym typeface="Comic Sans MS" charset="0"/>
              </a:rPr>
              <a:t>Visdom</a:t>
            </a:r>
            <a:endParaRPr lang="da-DK" sz="1600" b="1" dirty="0">
              <a:solidFill>
                <a:srgbClr val="FFFFFF"/>
              </a:solidFill>
              <a:latin typeface="Calibri"/>
              <a:ea typeface="ＭＳ Ｐゴシック" charset="0"/>
              <a:sym typeface="Comic Sans MS" charset="0"/>
            </a:endParaRPr>
          </a:p>
        </p:txBody>
      </p:sp>
      <p:sp>
        <p:nvSpPr>
          <p:cNvPr id="28696" name="Rectangle 27"/>
          <p:cNvSpPr>
            <a:spLocks/>
          </p:cNvSpPr>
          <p:nvPr/>
        </p:nvSpPr>
        <p:spPr bwMode="auto">
          <a:xfrm>
            <a:off x="436126" y="5252255"/>
            <a:ext cx="117866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36465" bIns="0">
            <a:spAutoFit/>
          </a:bodyPr>
          <a:lstStyle/>
          <a:p>
            <a:pPr marL="35895"/>
            <a:r>
              <a:rPr lang="da-DK" sz="1600" b="1" dirty="0" smtClean="0">
                <a:solidFill>
                  <a:srgbClr val="FFFFFF"/>
                </a:solidFill>
                <a:latin typeface="Calibri"/>
                <a:ea typeface="ＭＳ Ｐゴシック" charset="0"/>
                <a:sym typeface="Comic Sans MS" charset="0"/>
              </a:rPr>
              <a:t>Forpligtigelse</a:t>
            </a:r>
            <a:endParaRPr lang="da-DK" sz="1600" b="1" dirty="0">
              <a:solidFill>
                <a:srgbClr val="FFFFFF"/>
              </a:solidFill>
              <a:latin typeface="Calibri"/>
              <a:ea typeface="ＭＳ Ｐゴシック" charset="0"/>
              <a:sym typeface="Comic Sans MS" charset="0"/>
            </a:endParaRPr>
          </a:p>
        </p:txBody>
      </p:sp>
      <p:sp>
        <p:nvSpPr>
          <p:cNvPr id="28698" name="Rectangle 29"/>
          <p:cNvSpPr>
            <a:spLocks/>
          </p:cNvSpPr>
          <p:nvPr/>
        </p:nvSpPr>
        <p:spPr bwMode="auto">
          <a:xfrm>
            <a:off x="6689271" y="5928904"/>
            <a:ext cx="1576806"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36465" bIns="0">
            <a:spAutoFit/>
          </a:bodyPr>
          <a:lstStyle/>
          <a:p>
            <a:pPr marL="35895"/>
            <a:r>
              <a:rPr lang="da-DK" sz="1400" dirty="0" smtClean="0">
                <a:solidFill>
                  <a:srgbClr val="FFFFFF"/>
                </a:solidFill>
                <a:latin typeface="Calibri"/>
                <a:ea typeface="ＭＳ Ｐゴシック" charset="0"/>
                <a:sym typeface="Comic Sans MS" charset="0"/>
              </a:rPr>
              <a:t>(Gilbert 2008/ Isager</a:t>
            </a:r>
            <a:r>
              <a:rPr lang="da-DK" sz="800" dirty="0" smtClean="0">
                <a:solidFill>
                  <a:srgbClr val="FFFFFF"/>
                </a:solidFill>
                <a:latin typeface="Calibri"/>
                <a:ea typeface="ＭＳ Ｐゴシック" charset="0"/>
                <a:sym typeface="Comic Sans MS" charset="0"/>
              </a:rPr>
              <a:t>)</a:t>
            </a:r>
            <a:endParaRPr lang="da-DK" sz="800" dirty="0">
              <a:solidFill>
                <a:srgbClr val="FFFFFF"/>
              </a:solidFill>
              <a:latin typeface="Calibri"/>
              <a:ea typeface="ＭＳ Ｐゴシック" charset="0"/>
              <a:sym typeface="Comic Sans MS" charset="0"/>
            </a:endParaRPr>
          </a:p>
        </p:txBody>
      </p:sp>
      <p:sp>
        <p:nvSpPr>
          <p:cNvPr id="2" name="Pladsholder til dato 1"/>
          <p:cNvSpPr>
            <a:spLocks noGrp="1"/>
          </p:cNvSpPr>
          <p:nvPr>
            <p:ph type="dt" sz="half" idx="10"/>
          </p:nvPr>
        </p:nvSpPr>
        <p:spPr/>
        <p:txBody>
          <a:bodyPr/>
          <a:lstStyle/>
          <a:p>
            <a:fld id="{E0F08873-11C2-F94B-B331-52E58640335E}" type="datetime1">
              <a:rPr lang="da-DK" smtClean="0">
                <a:solidFill>
                  <a:prstClr val="white"/>
                </a:solidFill>
                <a:latin typeface="Calibri"/>
              </a:rPr>
              <a:pPr/>
              <a:t>05/10/15</a:t>
            </a:fld>
            <a:endParaRPr lang="da-DK" dirty="0">
              <a:solidFill>
                <a:prstClr val="white"/>
              </a:solidFill>
              <a:latin typeface="Calibri"/>
            </a:endParaRPr>
          </a:p>
        </p:txBody>
      </p:sp>
      <p:sp>
        <p:nvSpPr>
          <p:cNvPr id="3" name="Pladsholder til sidefod 2"/>
          <p:cNvSpPr>
            <a:spLocks noGrp="1"/>
          </p:cNvSpPr>
          <p:nvPr>
            <p:ph type="ftr" sz="quarter" idx="11"/>
          </p:nvPr>
        </p:nvSpPr>
        <p:spPr/>
        <p:txBody>
          <a:bodyPr/>
          <a:lstStyle/>
          <a:p>
            <a:r>
              <a:rPr lang="da-DK" smtClean="0">
                <a:solidFill>
                  <a:prstClr val="white"/>
                </a:solidFill>
                <a:latin typeface="Calibri"/>
              </a:rPr>
              <a:t>Lena Højgård Isager www.pkf.name</a:t>
            </a:r>
            <a:endParaRPr lang="da-DK">
              <a:solidFill>
                <a:prstClr val="white"/>
              </a:solidFill>
              <a:latin typeface="Calibri"/>
            </a:endParaRPr>
          </a:p>
        </p:txBody>
      </p:sp>
      <p:sp>
        <p:nvSpPr>
          <p:cNvPr id="4" name="Pladsholder til diasnummer 3"/>
          <p:cNvSpPr>
            <a:spLocks noGrp="1"/>
          </p:cNvSpPr>
          <p:nvPr>
            <p:ph type="sldNum" sz="quarter" idx="12"/>
          </p:nvPr>
        </p:nvSpPr>
        <p:spPr/>
        <p:txBody>
          <a:bodyPr/>
          <a:lstStyle/>
          <a:p>
            <a:fld id="{8FCE65AC-5FA7-A442-B9D9-7FA4188F768F}" type="slidenum">
              <a:rPr lang="da-DK" smtClean="0">
                <a:solidFill>
                  <a:prstClr val="white"/>
                </a:solidFill>
                <a:latin typeface="Calibri"/>
              </a:rPr>
              <a:pPr/>
              <a:t>27</a:t>
            </a:fld>
            <a:endParaRPr lang="da-DK">
              <a:solidFill>
                <a:prstClr val="white"/>
              </a:solidFill>
              <a:latin typeface="Calibri"/>
            </a:endParaRPr>
          </a:p>
        </p:txBody>
      </p:sp>
      <p:sp>
        <p:nvSpPr>
          <p:cNvPr id="34" name="Rectangle 25"/>
          <p:cNvSpPr>
            <a:spLocks/>
          </p:cNvSpPr>
          <p:nvPr/>
        </p:nvSpPr>
        <p:spPr bwMode="auto">
          <a:xfrm>
            <a:off x="83455" y="3333003"/>
            <a:ext cx="576833"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36465" bIns="0">
            <a:spAutoFit/>
          </a:bodyPr>
          <a:lstStyle/>
          <a:p>
            <a:pPr marL="35895"/>
            <a:r>
              <a:rPr lang="da-DK" sz="1600" b="1" dirty="0" smtClean="0">
                <a:solidFill>
                  <a:srgbClr val="FFFFFF"/>
                </a:solidFill>
                <a:latin typeface="Calibri"/>
                <a:ea typeface="ＭＳ Ｐゴシック" charset="0"/>
                <a:sym typeface="Comic Sans MS" charset="0"/>
              </a:rPr>
              <a:t>Styrke</a:t>
            </a:r>
            <a:endParaRPr lang="da-DK" sz="1600" b="1" dirty="0">
              <a:solidFill>
                <a:srgbClr val="FFFFFF"/>
              </a:solidFill>
              <a:latin typeface="Calibri"/>
              <a:ea typeface="ＭＳ Ｐゴシック" charset="0"/>
              <a:sym typeface="Comic Sans MS" charset="0"/>
            </a:endParaRPr>
          </a:p>
        </p:txBody>
      </p:sp>
      <p:sp>
        <p:nvSpPr>
          <p:cNvPr id="36" name="Rectangle 25"/>
          <p:cNvSpPr>
            <a:spLocks/>
          </p:cNvSpPr>
          <p:nvPr/>
        </p:nvSpPr>
        <p:spPr bwMode="auto">
          <a:xfrm>
            <a:off x="436126" y="1912518"/>
            <a:ext cx="690546"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36465" bIns="0">
            <a:spAutoFit/>
          </a:bodyPr>
          <a:lstStyle/>
          <a:p>
            <a:pPr marL="35895"/>
            <a:r>
              <a:rPr lang="da-DK" sz="1600" b="1" dirty="0" smtClean="0">
                <a:solidFill>
                  <a:srgbClr val="FFFFFF"/>
                </a:solidFill>
                <a:latin typeface="Calibri"/>
                <a:ea typeface="ＭＳ Ｐゴシック" charset="0"/>
                <a:sym typeface="Comic Sans MS" charset="0"/>
              </a:rPr>
              <a:t>Visdom</a:t>
            </a:r>
            <a:endParaRPr lang="da-DK" sz="1600" b="1" dirty="0">
              <a:solidFill>
                <a:srgbClr val="FFFFFF"/>
              </a:solidFill>
              <a:latin typeface="Calibri"/>
              <a:ea typeface="ＭＳ Ｐゴシック" charset="0"/>
              <a:sym typeface="Comic Sans MS" charset="0"/>
            </a:endParaRPr>
          </a:p>
        </p:txBody>
      </p:sp>
      <p:sp>
        <p:nvSpPr>
          <p:cNvPr id="37" name="Rectangle 25"/>
          <p:cNvSpPr>
            <a:spLocks/>
          </p:cNvSpPr>
          <p:nvPr/>
        </p:nvSpPr>
        <p:spPr bwMode="auto">
          <a:xfrm>
            <a:off x="8458200" y="3328218"/>
            <a:ext cx="576833"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36465" bIns="0">
            <a:spAutoFit/>
          </a:bodyPr>
          <a:lstStyle/>
          <a:p>
            <a:pPr marL="35895"/>
            <a:r>
              <a:rPr lang="da-DK" sz="1600" b="1" dirty="0" smtClean="0">
                <a:solidFill>
                  <a:srgbClr val="FFFFFF"/>
                </a:solidFill>
                <a:latin typeface="Calibri"/>
                <a:ea typeface="ＭＳ Ｐゴシック" charset="0"/>
                <a:sym typeface="Comic Sans MS" charset="0"/>
              </a:rPr>
              <a:t>Styrke</a:t>
            </a:r>
            <a:endParaRPr lang="da-DK" sz="1600" b="1" dirty="0">
              <a:solidFill>
                <a:srgbClr val="FFFFFF"/>
              </a:solidFill>
              <a:latin typeface="Calibri"/>
              <a:ea typeface="ＭＳ Ｐゴシック" charset="0"/>
              <a:sym typeface="Comic Sans MS" charset="0"/>
            </a:endParaRPr>
          </a:p>
        </p:txBody>
      </p:sp>
      <p:sp>
        <p:nvSpPr>
          <p:cNvPr id="38" name="Rectangle 27"/>
          <p:cNvSpPr>
            <a:spLocks/>
          </p:cNvSpPr>
          <p:nvPr/>
        </p:nvSpPr>
        <p:spPr bwMode="auto">
          <a:xfrm>
            <a:off x="7548070" y="5252255"/>
            <a:ext cx="117866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36465" bIns="0">
            <a:spAutoFit/>
          </a:bodyPr>
          <a:lstStyle/>
          <a:p>
            <a:pPr marL="35895"/>
            <a:r>
              <a:rPr lang="da-DK" sz="1600" b="1" dirty="0" smtClean="0">
                <a:solidFill>
                  <a:srgbClr val="FFFFFF"/>
                </a:solidFill>
                <a:latin typeface="Calibri"/>
                <a:ea typeface="ＭＳ Ｐゴシック" charset="0"/>
                <a:sym typeface="Comic Sans MS" charset="0"/>
              </a:rPr>
              <a:t>Forpligtigelse</a:t>
            </a:r>
            <a:endParaRPr lang="da-DK" sz="1600" b="1" dirty="0">
              <a:solidFill>
                <a:srgbClr val="FFFFFF"/>
              </a:solidFill>
              <a:latin typeface="Calibri"/>
              <a:ea typeface="ＭＳ Ｐゴシック" charset="0"/>
              <a:sym typeface="Comic Sans MS" charset="0"/>
            </a:endParaRPr>
          </a:p>
        </p:txBody>
      </p:sp>
    </p:spTree>
    <p:extLst>
      <p:ext uri="{BB962C8B-B14F-4D97-AF65-F5344CB8AC3E}">
        <p14:creationId xmlns:p14="http://schemas.microsoft.com/office/powerpoint/2010/main" val="3001187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solidFill>
                  <a:srgbClr val="FFE433"/>
                </a:solidFill>
              </a:rPr>
              <a:t>Karakteristika ved medfølelse</a:t>
            </a:r>
            <a:endParaRPr lang="da-DK" dirty="0">
              <a:solidFill>
                <a:srgbClr val="FFE433"/>
              </a:solidFill>
            </a:endParaRPr>
          </a:p>
        </p:txBody>
      </p:sp>
      <p:sp>
        <p:nvSpPr>
          <p:cNvPr id="3" name="Pladsholder til indhold 2"/>
          <p:cNvSpPr>
            <a:spLocks noGrp="1"/>
          </p:cNvSpPr>
          <p:nvPr>
            <p:ph idx="1"/>
          </p:nvPr>
        </p:nvSpPr>
        <p:spPr/>
        <p:txBody>
          <a:bodyPr>
            <a:normAutofit fontScale="92500" lnSpcReduction="20000"/>
          </a:bodyPr>
          <a:lstStyle/>
          <a:p>
            <a:r>
              <a:rPr lang="da-DK" sz="2800" dirty="0" smtClean="0">
                <a:solidFill>
                  <a:schemeClr val="bg1"/>
                </a:solidFill>
              </a:rPr>
              <a:t>Sympati: </a:t>
            </a:r>
          </a:p>
          <a:p>
            <a:pPr lvl="1"/>
            <a:r>
              <a:rPr lang="da-DK" sz="1700" dirty="0" smtClean="0">
                <a:solidFill>
                  <a:schemeClr val="bg1"/>
                </a:solidFill>
              </a:rPr>
              <a:t>At </a:t>
            </a:r>
            <a:r>
              <a:rPr lang="da-DK" sz="1700" dirty="0">
                <a:solidFill>
                  <a:schemeClr val="bg1"/>
                </a:solidFill>
              </a:rPr>
              <a:t>være åben, i stand til at blive berørt af og i harmoni med egne og andres følelser, lidelser og </a:t>
            </a:r>
            <a:r>
              <a:rPr lang="da-DK" sz="1700" dirty="0" smtClean="0">
                <a:solidFill>
                  <a:schemeClr val="bg1"/>
                </a:solidFill>
              </a:rPr>
              <a:t>behov, spejlneuroner</a:t>
            </a:r>
          </a:p>
          <a:p>
            <a:r>
              <a:rPr lang="da-DK" sz="2800" dirty="0" smtClean="0">
                <a:solidFill>
                  <a:schemeClr val="bg1"/>
                </a:solidFill>
              </a:rPr>
              <a:t>Rummelighed:</a:t>
            </a:r>
          </a:p>
          <a:p>
            <a:pPr lvl="1"/>
            <a:r>
              <a:rPr lang="da-DK" sz="1700" dirty="0">
                <a:solidFill>
                  <a:schemeClr val="bg1"/>
                </a:solidFill>
              </a:rPr>
              <a:t>Evne til at tolerere snarere end </a:t>
            </a:r>
            <a:r>
              <a:rPr lang="da-DK" sz="1700" dirty="0" smtClean="0">
                <a:solidFill>
                  <a:schemeClr val="bg1"/>
                </a:solidFill>
              </a:rPr>
              <a:t>at undgå </a:t>
            </a:r>
            <a:r>
              <a:rPr lang="da-DK" sz="1700" dirty="0">
                <a:solidFill>
                  <a:schemeClr val="bg1"/>
                </a:solidFill>
              </a:rPr>
              <a:t>svære følelser, erindringer og situationer</a:t>
            </a:r>
            <a:endParaRPr lang="da-DK" sz="1700" dirty="0" smtClean="0">
              <a:solidFill>
                <a:schemeClr val="bg1"/>
              </a:solidFill>
            </a:endParaRPr>
          </a:p>
          <a:p>
            <a:r>
              <a:rPr lang="da-DK" sz="2600" dirty="0" smtClean="0">
                <a:solidFill>
                  <a:schemeClr val="bg1"/>
                </a:solidFill>
              </a:rPr>
              <a:t>Empati:</a:t>
            </a:r>
          </a:p>
          <a:p>
            <a:pPr lvl="1"/>
            <a:r>
              <a:rPr lang="da-DK" sz="1700" dirty="0" smtClean="0">
                <a:solidFill>
                  <a:schemeClr val="bg1"/>
                </a:solidFill>
              </a:rPr>
              <a:t>En </a:t>
            </a:r>
            <a:r>
              <a:rPr lang="da-DK" sz="1700" dirty="0">
                <a:solidFill>
                  <a:schemeClr val="bg1"/>
                </a:solidFill>
              </a:rPr>
              <a:t>empatisk forståelse af, hvordan sindet fungerer, hvordan vi føler, hvad vi føler, hvorfor vores tanker er, som de er - og en tilsvarende forståelse for, hvordan andre har </a:t>
            </a:r>
            <a:r>
              <a:rPr lang="da-DK" sz="1700" dirty="0" smtClean="0">
                <a:solidFill>
                  <a:schemeClr val="bg1"/>
                </a:solidFill>
              </a:rPr>
              <a:t>det</a:t>
            </a:r>
            <a:endParaRPr lang="da-DK" sz="1700" dirty="0">
              <a:solidFill>
                <a:schemeClr val="bg1"/>
              </a:solidFill>
            </a:endParaRPr>
          </a:p>
          <a:p>
            <a:r>
              <a:rPr lang="da-DK" sz="2600" dirty="0" smtClean="0">
                <a:solidFill>
                  <a:schemeClr val="bg1"/>
                </a:solidFill>
              </a:rPr>
              <a:t>Fordomsfrihed:</a:t>
            </a:r>
          </a:p>
          <a:p>
            <a:pPr lvl="1"/>
            <a:r>
              <a:rPr lang="da-DK" sz="1700" dirty="0" smtClean="0">
                <a:solidFill>
                  <a:schemeClr val="bg1"/>
                </a:solidFill>
              </a:rPr>
              <a:t>En accepterende og </a:t>
            </a:r>
            <a:r>
              <a:rPr lang="da-DK" sz="1700" dirty="0">
                <a:solidFill>
                  <a:schemeClr val="bg1"/>
                </a:solidFill>
              </a:rPr>
              <a:t>forstående, men ikke eftergivende indstilling til sig selv og andre</a:t>
            </a:r>
            <a:endParaRPr lang="da-DK" sz="1700" dirty="0" smtClean="0">
              <a:solidFill>
                <a:schemeClr val="bg1"/>
              </a:solidFill>
            </a:endParaRPr>
          </a:p>
          <a:p>
            <a:r>
              <a:rPr lang="da-DK" sz="2600" dirty="0" smtClean="0">
                <a:solidFill>
                  <a:schemeClr val="bg1"/>
                </a:solidFill>
              </a:rPr>
              <a:t>Omsorgsfuldhed:</a:t>
            </a:r>
          </a:p>
          <a:p>
            <a:pPr lvl="1"/>
            <a:r>
              <a:rPr lang="da-DK" sz="1700" dirty="0">
                <a:solidFill>
                  <a:schemeClr val="bg1"/>
                </a:solidFill>
              </a:rPr>
              <a:t>Motivation til at give mere omsorg til sig selv og </a:t>
            </a:r>
            <a:r>
              <a:rPr lang="da-DK" sz="1700" dirty="0" smtClean="0">
                <a:solidFill>
                  <a:schemeClr val="bg1"/>
                </a:solidFill>
              </a:rPr>
              <a:t>andre</a:t>
            </a:r>
          </a:p>
          <a:p>
            <a:r>
              <a:rPr lang="da-DK" sz="2600" dirty="0" smtClean="0">
                <a:solidFill>
                  <a:schemeClr val="bg1"/>
                </a:solidFill>
              </a:rPr>
              <a:t>Følsomhed:</a:t>
            </a:r>
          </a:p>
          <a:p>
            <a:pPr lvl="1"/>
            <a:r>
              <a:rPr lang="da-DK" sz="1700" dirty="0">
                <a:solidFill>
                  <a:schemeClr val="bg1"/>
                </a:solidFill>
              </a:rPr>
              <a:t>Følsomhed over for egne og andres behov</a:t>
            </a:r>
          </a:p>
          <a:p>
            <a:pPr lvl="1"/>
            <a:endParaRPr lang="da-DK" dirty="0" smtClean="0">
              <a:solidFill>
                <a:schemeClr val="bg1"/>
              </a:solidFill>
            </a:endParaRPr>
          </a:p>
          <a:p>
            <a:pPr lvl="1"/>
            <a:endParaRPr lang="da-DK" dirty="0" smtClean="0">
              <a:solidFill>
                <a:schemeClr val="bg1"/>
              </a:solidFill>
            </a:endParaRPr>
          </a:p>
          <a:p>
            <a:endParaRPr lang="da-DK" dirty="0" smtClean="0">
              <a:solidFill>
                <a:schemeClr val="bg1"/>
              </a:solidFill>
            </a:endParaRPr>
          </a:p>
          <a:p>
            <a:endParaRPr lang="da-DK" dirty="0" smtClean="0">
              <a:solidFill>
                <a:schemeClr val="bg1"/>
              </a:solidFill>
            </a:endParaRPr>
          </a:p>
          <a:p>
            <a:endParaRPr lang="da-DK" dirty="0">
              <a:solidFill>
                <a:schemeClr val="bg1"/>
              </a:solidFill>
            </a:endParaRPr>
          </a:p>
        </p:txBody>
      </p:sp>
      <p:sp>
        <p:nvSpPr>
          <p:cNvPr id="4" name="Pladsholder til dato 3"/>
          <p:cNvSpPr>
            <a:spLocks noGrp="1"/>
          </p:cNvSpPr>
          <p:nvPr>
            <p:ph type="dt" sz="half" idx="10"/>
          </p:nvPr>
        </p:nvSpPr>
        <p:spPr/>
        <p:txBody>
          <a:bodyPr/>
          <a:lstStyle/>
          <a:p>
            <a:fld id="{A664AB6D-16AA-A24D-A8A1-DD509B21D3F2}" type="datetime1">
              <a:rPr lang="da-DK" smtClean="0">
                <a:solidFill>
                  <a:schemeClr val="bg1"/>
                </a:solidFill>
                <a:latin typeface="Calibri"/>
              </a:rPr>
              <a:pPr/>
              <a:t>05/10/15</a:t>
            </a:fld>
            <a:endParaRPr lang="da-DK" dirty="0">
              <a:solidFill>
                <a:schemeClr val="bg1"/>
              </a:solidFill>
              <a:latin typeface="Calibri"/>
            </a:endParaRPr>
          </a:p>
        </p:txBody>
      </p:sp>
      <p:sp>
        <p:nvSpPr>
          <p:cNvPr id="5" name="Pladsholder til sidefod 4"/>
          <p:cNvSpPr>
            <a:spLocks noGrp="1"/>
          </p:cNvSpPr>
          <p:nvPr>
            <p:ph type="ftr" sz="quarter" idx="11"/>
          </p:nvPr>
        </p:nvSpPr>
        <p:spPr/>
        <p:txBody>
          <a:bodyPr/>
          <a:lstStyle/>
          <a:p>
            <a:r>
              <a:rPr lang="da-DK" smtClean="0">
                <a:solidFill>
                  <a:schemeClr val="bg1"/>
                </a:solidFill>
                <a:latin typeface="Calibri"/>
              </a:rPr>
              <a:t>Lena Højgård Isager www.pkf.name</a:t>
            </a:r>
            <a:endParaRPr lang="da-DK" dirty="0">
              <a:solidFill>
                <a:schemeClr val="bg1"/>
              </a:solidFill>
              <a:latin typeface="Calibri"/>
            </a:endParaRPr>
          </a:p>
        </p:txBody>
      </p:sp>
      <p:sp>
        <p:nvSpPr>
          <p:cNvPr id="6" name="Pladsholder til diasnummer 5"/>
          <p:cNvSpPr>
            <a:spLocks noGrp="1"/>
          </p:cNvSpPr>
          <p:nvPr>
            <p:ph type="sldNum" sz="quarter" idx="12"/>
          </p:nvPr>
        </p:nvSpPr>
        <p:spPr/>
        <p:txBody>
          <a:bodyPr/>
          <a:lstStyle/>
          <a:p>
            <a:fld id="{8FCE65AC-5FA7-A442-B9D9-7FA4188F768F}" type="slidenum">
              <a:rPr lang="da-DK" smtClean="0">
                <a:solidFill>
                  <a:schemeClr val="bg1"/>
                </a:solidFill>
                <a:latin typeface="Calibri"/>
              </a:rPr>
              <a:pPr/>
              <a:t>28</a:t>
            </a:fld>
            <a:endParaRPr lang="da-DK" dirty="0">
              <a:solidFill>
                <a:schemeClr val="bg1"/>
              </a:solidFill>
              <a:latin typeface="Calibri"/>
            </a:endParaRPr>
          </a:p>
        </p:txBody>
      </p:sp>
    </p:spTree>
    <p:extLst>
      <p:ext uri="{BB962C8B-B14F-4D97-AF65-F5344CB8AC3E}">
        <p14:creationId xmlns:p14="http://schemas.microsoft.com/office/powerpoint/2010/main" val="18042785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idx="4294967295"/>
          </p:nvPr>
        </p:nvSpPr>
        <p:spPr>
          <a:xfrm>
            <a:off x="0" y="274638"/>
            <a:ext cx="8229600" cy="728662"/>
          </a:xfrm>
        </p:spPr>
        <p:txBody>
          <a:bodyPr anchor="b">
            <a:normAutofit fontScale="90000"/>
          </a:bodyPr>
          <a:lstStyle/>
          <a:p>
            <a:pPr eaLnBrk="1" hangingPunct="1"/>
            <a:r>
              <a:rPr lang="da-DK" dirty="0" smtClean="0">
                <a:solidFill>
                  <a:srgbClr val="FFE433"/>
                </a:solidFill>
                <a:latin typeface="+mn-lt"/>
              </a:rPr>
              <a:t>Medfølende </a:t>
            </a:r>
            <a:r>
              <a:rPr lang="da-DK" sz="4900" dirty="0" smtClean="0">
                <a:solidFill>
                  <a:srgbClr val="FFE433"/>
                </a:solidFill>
                <a:latin typeface="+mn-lt"/>
              </a:rPr>
              <a:t>færdigheder</a:t>
            </a:r>
            <a:endParaRPr lang="da-DK" sz="4900" dirty="0">
              <a:solidFill>
                <a:srgbClr val="FFE433"/>
              </a:solidFill>
              <a:latin typeface="+mn-lt"/>
            </a:endParaRPr>
          </a:p>
        </p:txBody>
      </p:sp>
      <p:sp>
        <p:nvSpPr>
          <p:cNvPr id="3075" name="Pladsholder til indhold 2"/>
          <p:cNvSpPr>
            <a:spLocks noGrp="1"/>
          </p:cNvSpPr>
          <p:nvPr>
            <p:ph sz="quarter" idx="4294967295"/>
          </p:nvPr>
        </p:nvSpPr>
        <p:spPr>
          <a:xfrm>
            <a:off x="457200" y="947737"/>
            <a:ext cx="8229600" cy="5408613"/>
          </a:xfrm>
        </p:spPr>
        <p:txBody>
          <a:bodyPr>
            <a:noAutofit/>
          </a:bodyPr>
          <a:lstStyle/>
          <a:p>
            <a:pPr marL="273050" indent="-273050" eaLnBrk="1" hangingPunct="1">
              <a:lnSpc>
                <a:spcPct val="90000"/>
              </a:lnSpc>
            </a:pPr>
            <a:r>
              <a:rPr lang="da-DK" sz="2400" dirty="0" smtClean="0">
                <a:solidFill>
                  <a:schemeClr val="bg1"/>
                </a:solidFill>
              </a:rPr>
              <a:t>Ræsonnement:</a:t>
            </a:r>
          </a:p>
          <a:p>
            <a:pPr marL="673100" lvl="1" indent="-273050">
              <a:lnSpc>
                <a:spcPct val="120000"/>
              </a:lnSpc>
            </a:pPr>
            <a:r>
              <a:rPr lang="da-DK" sz="1400" dirty="0" smtClean="0">
                <a:solidFill>
                  <a:schemeClr val="bg1"/>
                </a:solidFill>
              </a:rPr>
              <a:t>Tænke </a:t>
            </a:r>
            <a:r>
              <a:rPr lang="da-DK" sz="1400" dirty="0">
                <a:solidFill>
                  <a:schemeClr val="bg1"/>
                </a:solidFill>
              </a:rPr>
              <a:t>og ræsonnere sig </a:t>
            </a:r>
            <a:r>
              <a:rPr lang="da-DK" sz="1400" dirty="0" smtClean="0">
                <a:solidFill>
                  <a:schemeClr val="bg1"/>
                </a:solidFill>
              </a:rPr>
              <a:t>frem ved </a:t>
            </a:r>
            <a:r>
              <a:rPr lang="da-DK" sz="1400" dirty="0">
                <a:solidFill>
                  <a:schemeClr val="bg1"/>
                </a:solidFill>
              </a:rPr>
              <a:t>at bruge sin </a:t>
            </a:r>
            <a:r>
              <a:rPr lang="da-DK" sz="1400" dirty="0" smtClean="0">
                <a:solidFill>
                  <a:schemeClr val="bg1"/>
                </a:solidFill>
              </a:rPr>
              <a:t>fornuft, bruge sin viden om vores opståen gennem en evolutionær proces og en tricky hjerne, sammen med egen visdom i form af livserfaringer.</a:t>
            </a:r>
          </a:p>
          <a:p>
            <a:pPr marL="273050" indent="-273050">
              <a:lnSpc>
                <a:spcPct val="120000"/>
              </a:lnSpc>
            </a:pPr>
            <a:r>
              <a:rPr lang="da-DK" sz="2400" dirty="0" smtClean="0">
                <a:solidFill>
                  <a:schemeClr val="bg1"/>
                </a:solidFill>
              </a:rPr>
              <a:t>Vælge </a:t>
            </a:r>
            <a:r>
              <a:rPr lang="da-DK" sz="2400" dirty="0">
                <a:solidFill>
                  <a:schemeClr val="bg1"/>
                </a:solidFill>
              </a:rPr>
              <a:t>den rette </a:t>
            </a:r>
            <a:r>
              <a:rPr lang="da-DK" sz="2400" dirty="0" smtClean="0">
                <a:solidFill>
                  <a:schemeClr val="bg1"/>
                </a:solidFill>
              </a:rPr>
              <a:t>adfærd:</a:t>
            </a:r>
          </a:p>
          <a:p>
            <a:pPr marL="673100" lvl="1" indent="-273050">
              <a:lnSpc>
                <a:spcPct val="120000"/>
              </a:lnSpc>
            </a:pPr>
            <a:r>
              <a:rPr lang="da-DK" sz="1400" dirty="0">
                <a:solidFill>
                  <a:schemeClr val="bg1"/>
                </a:solidFill>
              </a:rPr>
              <a:t>Planlægge og udvise en adfærd, som aktivt får mig ( og andre) til at rykke frem mod mine (deres) </a:t>
            </a:r>
            <a:r>
              <a:rPr lang="da-DK" sz="1400" dirty="0" smtClean="0">
                <a:solidFill>
                  <a:schemeClr val="bg1"/>
                </a:solidFill>
              </a:rPr>
              <a:t>livsmål, til </a:t>
            </a:r>
            <a:r>
              <a:rPr lang="da-DK" sz="1400" dirty="0">
                <a:solidFill>
                  <a:schemeClr val="bg1"/>
                </a:solidFill>
              </a:rPr>
              <a:t>at </a:t>
            </a:r>
            <a:r>
              <a:rPr lang="da-DK" sz="1400" dirty="0" smtClean="0">
                <a:solidFill>
                  <a:schemeClr val="bg1"/>
                </a:solidFill>
              </a:rPr>
              <a:t>trives</a:t>
            </a:r>
            <a:endParaRPr lang="da-DK" sz="1400" dirty="0">
              <a:solidFill>
                <a:schemeClr val="bg1"/>
              </a:solidFill>
            </a:endParaRPr>
          </a:p>
          <a:p>
            <a:pPr marL="273050" indent="-273050" eaLnBrk="1" hangingPunct="1">
              <a:lnSpc>
                <a:spcPct val="90000"/>
              </a:lnSpc>
            </a:pPr>
            <a:r>
              <a:rPr lang="da-DK" sz="2400" dirty="0">
                <a:solidFill>
                  <a:schemeClr val="bg1"/>
                </a:solidFill>
              </a:rPr>
              <a:t>Sætte sanserne i </a:t>
            </a:r>
            <a:r>
              <a:rPr lang="da-DK" sz="2400" dirty="0" smtClean="0">
                <a:solidFill>
                  <a:schemeClr val="bg1"/>
                </a:solidFill>
              </a:rPr>
              <a:t>fokus:</a:t>
            </a:r>
          </a:p>
          <a:p>
            <a:pPr marL="673100" lvl="1" indent="-273050">
              <a:lnSpc>
                <a:spcPct val="90000"/>
              </a:lnSpc>
            </a:pPr>
            <a:r>
              <a:rPr lang="da-DK" sz="1400" dirty="0" smtClean="0">
                <a:solidFill>
                  <a:schemeClr val="bg1"/>
                </a:solidFill>
              </a:rPr>
              <a:t>Vælge at bruge sine sanser, bruge naturen, finde beroligende dufte, bløde bolde / sten, musik / naturlyde, varme bade / massage, lækker mad, smukke ting</a:t>
            </a:r>
          </a:p>
          <a:p>
            <a:pPr marL="273050" indent="-273050" eaLnBrk="1" hangingPunct="1">
              <a:lnSpc>
                <a:spcPct val="90000"/>
              </a:lnSpc>
            </a:pPr>
            <a:r>
              <a:rPr lang="da-DK" sz="2400" dirty="0" smtClean="0">
                <a:solidFill>
                  <a:schemeClr val="bg1"/>
                </a:solidFill>
              </a:rPr>
              <a:t>Mærke </a:t>
            </a:r>
            <a:r>
              <a:rPr lang="da-DK" sz="2400" dirty="0">
                <a:solidFill>
                  <a:schemeClr val="bg1"/>
                </a:solidFill>
              </a:rPr>
              <a:t>sine </a:t>
            </a:r>
            <a:r>
              <a:rPr lang="da-DK" sz="2400" dirty="0" smtClean="0">
                <a:solidFill>
                  <a:schemeClr val="bg1"/>
                </a:solidFill>
              </a:rPr>
              <a:t>følelser:</a:t>
            </a:r>
          </a:p>
          <a:p>
            <a:pPr marL="673100" lvl="1" indent="-273050">
              <a:lnSpc>
                <a:spcPct val="90000"/>
              </a:lnSpc>
            </a:pPr>
            <a:r>
              <a:rPr lang="da-DK" sz="1400" dirty="0" smtClean="0">
                <a:solidFill>
                  <a:schemeClr val="bg1"/>
                </a:solidFill>
              </a:rPr>
              <a:t>Øve sig i at mærke efter hvordan man har det og tolerere følelsen, udholde den og forholde sig medfølende til den</a:t>
            </a:r>
            <a:endParaRPr lang="da-DK" sz="1400" dirty="0">
              <a:solidFill>
                <a:schemeClr val="bg1"/>
              </a:solidFill>
            </a:endParaRPr>
          </a:p>
          <a:p>
            <a:pPr marL="273050" indent="-273050">
              <a:lnSpc>
                <a:spcPct val="90000"/>
              </a:lnSpc>
            </a:pPr>
            <a:r>
              <a:rPr lang="da-DK" sz="2400" dirty="0">
                <a:solidFill>
                  <a:schemeClr val="bg1"/>
                </a:solidFill>
              </a:rPr>
              <a:t>Bruge sin </a:t>
            </a:r>
            <a:r>
              <a:rPr lang="da-DK" sz="2400" dirty="0" smtClean="0">
                <a:solidFill>
                  <a:schemeClr val="bg1"/>
                </a:solidFill>
              </a:rPr>
              <a:t>forestillingsevne:</a:t>
            </a:r>
          </a:p>
          <a:p>
            <a:pPr marL="673100" lvl="1" indent="-273050">
              <a:lnSpc>
                <a:spcPct val="90000"/>
              </a:lnSpc>
            </a:pPr>
            <a:r>
              <a:rPr lang="da-DK" sz="1400" dirty="0" smtClean="0">
                <a:solidFill>
                  <a:schemeClr val="bg1"/>
                </a:solidFill>
              </a:rPr>
              <a:t>Genkaldelse </a:t>
            </a:r>
            <a:r>
              <a:rPr lang="da-DK" sz="1400" dirty="0">
                <a:solidFill>
                  <a:schemeClr val="bg1"/>
                </a:solidFill>
              </a:rPr>
              <a:t>af støttende erindringer, billeder </a:t>
            </a:r>
            <a:r>
              <a:rPr lang="da-DK" sz="1400" dirty="0" smtClean="0">
                <a:solidFill>
                  <a:schemeClr val="bg1"/>
                </a:solidFill>
              </a:rPr>
              <a:t>og / eller gode følelser af sig selv. Brug af medfølende forestillinger</a:t>
            </a:r>
            <a:endParaRPr lang="da-DK" sz="1400" dirty="0">
              <a:solidFill>
                <a:schemeClr val="bg1"/>
              </a:solidFill>
            </a:endParaRPr>
          </a:p>
          <a:p>
            <a:pPr marL="273050" indent="-273050">
              <a:lnSpc>
                <a:spcPct val="90000"/>
              </a:lnSpc>
            </a:pPr>
            <a:r>
              <a:rPr lang="da-DK" sz="2400" dirty="0" smtClean="0">
                <a:solidFill>
                  <a:schemeClr val="bg1"/>
                </a:solidFill>
              </a:rPr>
              <a:t>At </a:t>
            </a:r>
            <a:r>
              <a:rPr lang="da-DK" sz="2400" dirty="0">
                <a:solidFill>
                  <a:schemeClr val="bg1"/>
                </a:solidFill>
              </a:rPr>
              <a:t>bruge sin opmærksomhed </a:t>
            </a:r>
            <a:r>
              <a:rPr lang="da-DK" sz="2400" dirty="0" smtClean="0">
                <a:solidFill>
                  <a:schemeClr val="bg1"/>
                </a:solidFill>
              </a:rPr>
              <a:t>bevidst:</a:t>
            </a:r>
          </a:p>
          <a:p>
            <a:pPr marL="673100" lvl="1" indent="-273050">
              <a:lnSpc>
                <a:spcPct val="90000"/>
              </a:lnSpc>
            </a:pPr>
            <a:r>
              <a:rPr lang="da-DK" sz="1400" dirty="0" smtClean="0">
                <a:solidFill>
                  <a:schemeClr val="bg1"/>
                </a:solidFill>
              </a:rPr>
              <a:t>Fuldt </a:t>
            </a:r>
            <a:r>
              <a:rPr lang="da-DK" sz="1400" dirty="0">
                <a:solidFill>
                  <a:schemeClr val="bg1"/>
                </a:solidFill>
              </a:rPr>
              <a:t>nærvær og </a:t>
            </a:r>
            <a:r>
              <a:rPr lang="da-DK" sz="1400" dirty="0" smtClean="0">
                <a:solidFill>
                  <a:schemeClr val="bg1"/>
                </a:solidFill>
              </a:rPr>
              <a:t>opmærksomhed. </a:t>
            </a:r>
            <a:r>
              <a:rPr lang="da-DK" sz="1400" dirty="0">
                <a:solidFill>
                  <a:schemeClr val="bg1"/>
                </a:solidFill>
              </a:rPr>
              <a:t>Bevidst rette opmærksomhed mod ting, som hjælper med at skabe harmoni</a:t>
            </a:r>
          </a:p>
          <a:p>
            <a:pPr marL="273050" indent="-273050">
              <a:lnSpc>
                <a:spcPct val="90000"/>
              </a:lnSpc>
              <a:buNone/>
            </a:pPr>
            <a:r>
              <a:rPr lang="da-DK" sz="1200" dirty="0" smtClean="0">
                <a:solidFill>
                  <a:schemeClr val="bg1"/>
                </a:solidFill>
              </a:rPr>
              <a:t>													(</a:t>
            </a:r>
            <a:r>
              <a:rPr lang="da-DK" sz="1200" dirty="0">
                <a:solidFill>
                  <a:schemeClr val="bg1"/>
                </a:solidFill>
              </a:rPr>
              <a:t>Paul Gilbert 2010/ </a:t>
            </a:r>
            <a:r>
              <a:rPr lang="da-DK" sz="1200" dirty="0" smtClean="0">
                <a:solidFill>
                  <a:schemeClr val="bg1"/>
                </a:solidFill>
              </a:rPr>
              <a:t>Isager) </a:t>
            </a:r>
            <a:endParaRPr lang="da-DK" sz="1200" dirty="0">
              <a:solidFill>
                <a:schemeClr val="bg1"/>
              </a:solidFill>
            </a:endParaRPr>
          </a:p>
          <a:p>
            <a:pPr marL="273050" indent="-273050" eaLnBrk="1" hangingPunct="1">
              <a:lnSpc>
                <a:spcPct val="90000"/>
              </a:lnSpc>
              <a:buFontTx/>
              <a:buNone/>
            </a:pPr>
            <a:endParaRPr lang="da-DK" sz="1200" dirty="0">
              <a:solidFill>
                <a:schemeClr val="bg1"/>
              </a:solidFill>
            </a:endParaRPr>
          </a:p>
        </p:txBody>
      </p:sp>
      <p:sp>
        <p:nvSpPr>
          <p:cNvPr id="2" name="Pladsholder til dato 1"/>
          <p:cNvSpPr>
            <a:spLocks noGrp="1"/>
          </p:cNvSpPr>
          <p:nvPr>
            <p:ph type="dt" sz="half" idx="10"/>
          </p:nvPr>
        </p:nvSpPr>
        <p:spPr/>
        <p:txBody>
          <a:bodyPr/>
          <a:lstStyle/>
          <a:p>
            <a:fld id="{DE8DC606-DFE1-0048-A518-D69B3E7AE217}" type="datetime1">
              <a:rPr lang="da-DK" smtClean="0">
                <a:solidFill>
                  <a:schemeClr val="bg1"/>
                </a:solidFill>
                <a:latin typeface="Calibri"/>
              </a:rPr>
              <a:pPr/>
              <a:t>05/10/15</a:t>
            </a:fld>
            <a:endParaRPr lang="da-DK" dirty="0">
              <a:solidFill>
                <a:schemeClr val="bg1"/>
              </a:solidFill>
              <a:latin typeface="Calibri"/>
            </a:endParaRPr>
          </a:p>
        </p:txBody>
      </p:sp>
      <p:sp>
        <p:nvSpPr>
          <p:cNvPr id="3" name="Pladsholder til sidefod 2"/>
          <p:cNvSpPr>
            <a:spLocks noGrp="1"/>
          </p:cNvSpPr>
          <p:nvPr>
            <p:ph type="ftr" sz="quarter" idx="11"/>
          </p:nvPr>
        </p:nvSpPr>
        <p:spPr/>
        <p:txBody>
          <a:bodyPr/>
          <a:lstStyle/>
          <a:p>
            <a:r>
              <a:rPr lang="da-DK" smtClean="0">
                <a:solidFill>
                  <a:schemeClr val="bg1"/>
                </a:solidFill>
                <a:latin typeface="Calibri"/>
              </a:rPr>
              <a:t>Lena Højgård Isager www.pkf.name</a:t>
            </a:r>
            <a:endParaRPr lang="da-DK" dirty="0">
              <a:solidFill>
                <a:schemeClr val="bg1"/>
              </a:solidFill>
              <a:latin typeface="Calibri"/>
            </a:endParaRPr>
          </a:p>
        </p:txBody>
      </p:sp>
      <p:sp>
        <p:nvSpPr>
          <p:cNvPr id="4" name="Pladsholder til diasnummer 3"/>
          <p:cNvSpPr>
            <a:spLocks noGrp="1"/>
          </p:cNvSpPr>
          <p:nvPr>
            <p:ph type="sldNum" sz="quarter" idx="12"/>
          </p:nvPr>
        </p:nvSpPr>
        <p:spPr/>
        <p:txBody>
          <a:bodyPr/>
          <a:lstStyle/>
          <a:p>
            <a:fld id="{8FCE65AC-5FA7-A442-B9D9-7FA4188F768F}" type="slidenum">
              <a:rPr lang="da-DK" smtClean="0">
                <a:solidFill>
                  <a:schemeClr val="bg1"/>
                </a:solidFill>
                <a:latin typeface="Calibri"/>
              </a:rPr>
              <a:pPr/>
              <a:t>29</a:t>
            </a:fld>
            <a:endParaRPr lang="da-DK" dirty="0">
              <a:solidFill>
                <a:schemeClr val="bg1"/>
              </a:solidFill>
              <a:latin typeface="Calibri"/>
            </a:endParaRPr>
          </a:p>
        </p:txBody>
      </p:sp>
    </p:spTree>
    <p:extLst>
      <p:ext uri="{BB962C8B-B14F-4D97-AF65-F5344CB8AC3E}">
        <p14:creationId xmlns:p14="http://schemas.microsoft.com/office/powerpoint/2010/main" val="20399059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4397375" y="1222338"/>
            <a:ext cx="4193948" cy="1444662"/>
          </a:xfrm>
        </p:spPr>
        <p:txBody>
          <a:bodyPr rIns="96305">
            <a:normAutofit fontScale="90000"/>
          </a:bodyPr>
          <a:lstStyle/>
          <a:p>
            <a:pPr marL="35871">
              <a:defRPr/>
            </a:pPr>
            <a:r>
              <a:rPr lang="da-DK" dirty="0" smtClean="0">
                <a:solidFill>
                  <a:srgbClr val="FFFFFF"/>
                </a:solidFill>
              </a:rPr>
              <a:t>Definition af medfølelse</a:t>
            </a:r>
            <a:br>
              <a:rPr lang="da-DK" dirty="0" smtClean="0">
                <a:solidFill>
                  <a:srgbClr val="FFFFFF"/>
                </a:solidFill>
              </a:rPr>
            </a:br>
            <a:r>
              <a:rPr lang="da-DK" dirty="0" smtClean="0">
                <a:solidFill>
                  <a:srgbClr val="FFFFFF"/>
                </a:solidFill>
              </a:rPr>
              <a:t> i </a:t>
            </a:r>
            <a:br>
              <a:rPr lang="da-DK" dirty="0" smtClean="0">
                <a:solidFill>
                  <a:srgbClr val="FFFFFF"/>
                </a:solidFill>
              </a:rPr>
            </a:br>
            <a:r>
              <a:rPr lang="da-DK" dirty="0" smtClean="0">
                <a:solidFill>
                  <a:srgbClr val="FFFFFF"/>
                </a:solidFill>
              </a:rPr>
              <a:t>Compassion Focused Therapy</a:t>
            </a:r>
            <a:endParaRPr lang="da-DK" dirty="0">
              <a:solidFill>
                <a:srgbClr val="FFFFFF"/>
              </a:solidFill>
            </a:endParaRPr>
          </a:p>
        </p:txBody>
      </p:sp>
      <p:sp>
        <p:nvSpPr>
          <p:cNvPr id="3" name="Pladsholder til sidefod 2"/>
          <p:cNvSpPr>
            <a:spLocks noGrp="1"/>
          </p:cNvSpPr>
          <p:nvPr>
            <p:ph type="ftr" sz="quarter" idx="11"/>
          </p:nvPr>
        </p:nvSpPr>
        <p:spPr/>
        <p:txBody>
          <a:bodyPr/>
          <a:lstStyle/>
          <a:p>
            <a:r>
              <a:rPr lang="da-DK" dirty="0" smtClean="0"/>
              <a:t>Lena Højgård Isager </a:t>
            </a:r>
            <a:r>
              <a:rPr lang="da-DK" dirty="0" err="1" smtClean="0"/>
              <a:t>www.pkf.name</a:t>
            </a:r>
            <a:endParaRPr lang="da-DK" dirty="0"/>
          </a:p>
        </p:txBody>
      </p:sp>
      <p:sp>
        <p:nvSpPr>
          <p:cNvPr id="4" name="Pladsholder til dato 3"/>
          <p:cNvSpPr>
            <a:spLocks noGrp="1"/>
          </p:cNvSpPr>
          <p:nvPr>
            <p:ph type="dt" sz="half" idx="10"/>
          </p:nvPr>
        </p:nvSpPr>
        <p:spPr/>
        <p:txBody>
          <a:bodyPr/>
          <a:lstStyle/>
          <a:p>
            <a:fld id="{392465D3-4269-7242-BAB9-02D7D3494106}" type="datetime1">
              <a:rPr lang="da-DK" smtClean="0"/>
              <a:pPr/>
              <a:t>05/10/15</a:t>
            </a:fld>
            <a:endParaRPr lang="da-DK" dirty="0"/>
          </a:p>
        </p:txBody>
      </p:sp>
      <p:sp>
        <p:nvSpPr>
          <p:cNvPr id="5" name="Pladsholder til diasnummer 4"/>
          <p:cNvSpPr>
            <a:spLocks noGrp="1"/>
          </p:cNvSpPr>
          <p:nvPr>
            <p:ph type="sldNum" sz="quarter" idx="12"/>
          </p:nvPr>
        </p:nvSpPr>
        <p:spPr/>
        <p:txBody>
          <a:bodyPr/>
          <a:lstStyle/>
          <a:p>
            <a:fld id="{8FCE65AC-5FA7-A442-B9D9-7FA4188F768F}" type="slidenum">
              <a:rPr lang="da-DK" smtClean="0"/>
              <a:pPr/>
              <a:t>3</a:t>
            </a:fld>
            <a:endParaRPr lang="da-DK" dirty="0"/>
          </a:p>
        </p:txBody>
      </p:sp>
      <p:sp>
        <p:nvSpPr>
          <p:cNvPr id="6" name="Pladsholder til indhold 5"/>
          <p:cNvSpPr>
            <a:spLocks noGrp="1"/>
          </p:cNvSpPr>
          <p:nvPr>
            <p:ph idx="1"/>
          </p:nvPr>
        </p:nvSpPr>
        <p:spPr>
          <a:xfrm>
            <a:off x="457200" y="4000499"/>
            <a:ext cx="8175171" cy="2239279"/>
          </a:xfrm>
        </p:spPr>
        <p:txBody>
          <a:bodyPr>
            <a:normAutofit/>
          </a:bodyPr>
          <a:lstStyle/>
          <a:p>
            <a:pPr marL="784018" lvl="2" indent="-307460">
              <a:spcBef>
                <a:spcPts val="450"/>
              </a:spcBef>
              <a:buNone/>
              <a:tabLst>
                <a:tab pos="5239987" algn="l"/>
                <a:tab pos="6125764" algn="l"/>
                <a:tab pos="7109634" algn="l"/>
                <a:tab pos="5239987" algn="l"/>
                <a:tab pos="6125764" algn="l"/>
                <a:tab pos="7109634" algn="l"/>
                <a:tab pos="5239987" algn="l"/>
                <a:tab pos="6125764" algn="l"/>
                <a:tab pos="7109634" algn="l"/>
                <a:tab pos="5239987" algn="l"/>
                <a:tab pos="6125764" algn="l"/>
                <a:tab pos="7109634" algn="l"/>
                <a:tab pos="5239987" algn="l"/>
                <a:tab pos="6125764" algn="l"/>
                <a:tab pos="7109634" algn="l"/>
                <a:tab pos="2190283" algn="l"/>
                <a:tab pos="3174154" algn="l"/>
                <a:tab pos="4158024" algn="l"/>
                <a:tab pos="5239987" algn="l"/>
                <a:tab pos="5239987" algn="l"/>
                <a:tab pos="6125764" algn="l"/>
                <a:tab pos="6223858" algn="l"/>
                <a:tab pos="7109634" algn="l"/>
                <a:tab pos="7207726" algn="l"/>
                <a:tab pos="5239987" algn="l"/>
                <a:tab pos="6125764" algn="l"/>
                <a:tab pos="7109634" algn="l"/>
                <a:tab pos="5239987" algn="l"/>
                <a:tab pos="6125764" algn="l"/>
                <a:tab pos="7109634" algn="l"/>
                <a:tab pos="5239987" algn="l"/>
                <a:tab pos="6125764" algn="l"/>
              </a:tabLst>
              <a:defRPr/>
            </a:pPr>
            <a:r>
              <a:rPr lang="da-DK" sz="2600" dirty="0" smtClean="0">
                <a:solidFill>
                  <a:srgbClr val="FFFFFF"/>
                </a:solidFill>
              </a:rPr>
              <a:t>”En sensitivitet overfor lidelse (og hvad der forårsagede lidelsen), sammen med </a:t>
            </a:r>
            <a:r>
              <a:rPr lang="da-DK" sz="2600" dirty="0" smtClean="0"/>
              <a:t>en forpligtigelse til </a:t>
            </a:r>
            <a:r>
              <a:rPr lang="da-DK" sz="2600" dirty="0" smtClean="0">
                <a:solidFill>
                  <a:srgbClr val="FFFFFF"/>
                </a:solidFill>
              </a:rPr>
              <a:t>at forsøge at </a:t>
            </a:r>
            <a:r>
              <a:rPr lang="da-DK" sz="2600" dirty="0" smtClean="0"/>
              <a:t>forebygge </a:t>
            </a:r>
            <a:r>
              <a:rPr lang="da-DK" sz="2600" dirty="0" smtClean="0">
                <a:solidFill>
                  <a:srgbClr val="FFFFFF"/>
                </a:solidFill>
              </a:rPr>
              <a:t>og at</a:t>
            </a:r>
            <a:r>
              <a:rPr lang="da-DK" sz="2600" dirty="0" smtClean="0"/>
              <a:t> lindre</a:t>
            </a:r>
            <a:r>
              <a:rPr lang="da-DK" sz="2600" dirty="0"/>
              <a:t> </a:t>
            </a:r>
            <a:r>
              <a:rPr lang="da-DK" sz="2600" dirty="0" smtClean="0"/>
              <a:t>lidelse”</a:t>
            </a:r>
            <a:endParaRPr lang="da-DK" sz="2600" dirty="0" smtClean="0">
              <a:solidFill>
                <a:srgbClr val="FFFFFF"/>
              </a:solidFill>
            </a:endParaRPr>
          </a:p>
          <a:p>
            <a:pPr marL="784018" lvl="2" indent="-307460">
              <a:spcBef>
                <a:spcPts val="450"/>
              </a:spcBef>
              <a:buNone/>
              <a:tabLst>
                <a:tab pos="5239987" algn="l"/>
                <a:tab pos="6125764" algn="l"/>
                <a:tab pos="7109634" algn="l"/>
                <a:tab pos="5239987" algn="l"/>
                <a:tab pos="6125764" algn="l"/>
                <a:tab pos="7109634" algn="l"/>
                <a:tab pos="5239987" algn="l"/>
                <a:tab pos="6125764" algn="l"/>
                <a:tab pos="7109634" algn="l"/>
                <a:tab pos="5239987" algn="l"/>
                <a:tab pos="6125764" algn="l"/>
                <a:tab pos="7109634" algn="l"/>
                <a:tab pos="5239987" algn="l"/>
                <a:tab pos="6125764" algn="l"/>
                <a:tab pos="7109634" algn="l"/>
                <a:tab pos="2190283" algn="l"/>
                <a:tab pos="3174154" algn="l"/>
                <a:tab pos="4158024" algn="l"/>
                <a:tab pos="5239987" algn="l"/>
                <a:tab pos="5239987" algn="l"/>
                <a:tab pos="6125764" algn="l"/>
                <a:tab pos="6223858" algn="l"/>
                <a:tab pos="7109634" algn="l"/>
                <a:tab pos="7207726" algn="l"/>
                <a:tab pos="5239987" algn="l"/>
                <a:tab pos="6125764" algn="l"/>
                <a:tab pos="7109634" algn="l"/>
                <a:tab pos="5239987" algn="l"/>
                <a:tab pos="6125764" algn="l"/>
                <a:tab pos="7109634" algn="l"/>
                <a:tab pos="5239987" algn="l"/>
                <a:tab pos="6125764" algn="l"/>
              </a:tabLst>
              <a:defRPr/>
            </a:pPr>
            <a:r>
              <a:rPr lang="da-DK" sz="2600" dirty="0" smtClean="0">
                <a:solidFill>
                  <a:srgbClr val="FFFFFF"/>
                </a:solidFill>
              </a:rPr>
              <a:t> 		</a:t>
            </a:r>
            <a:r>
              <a:rPr lang="da-DK" sz="1800" dirty="0" smtClean="0">
                <a:solidFill>
                  <a:srgbClr val="FFFFFF"/>
                </a:solidFill>
              </a:rPr>
              <a:t>Paul Gilbert og </a:t>
            </a:r>
            <a:r>
              <a:rPr lang="da-DK" sz="1800" dirty="0" err="1" smtClean="0">
                <a:solidFill>
                  <a:srgbClr val="FFFFFF"/>
                </a:solidFill>
              </a:rPr>
              <a:t>Choden</a:t>
            </a:r>
            <a:r>
              <a:rPr lang="da-DK" sz="1800" dirty="0" smtClean="0">
                <a:solidFill>
                  <a:srgbClr val="FFFFFF"/>
                </a:solidFill>
              </a:rPr>
              <a:t> 2014</a:t>
            </a:r>
          </a:p>
          <a:p>
            <a:pPr marL="784018" lvl="2" indent="-307460">
              <a:spcBef>
                <a:spcPts val="450"/>
              </a:spcBef>
              <a:buNone/>
              <a:tabLst>
                <a:tab pos="5239987" algn="l"/>
                <a:tab pos="6125764" algn="l"/>
                <a:tab pos="7109634" algn="l"/>
                <a:tab pos="5239987" algn="l"/>
                <a:tab pos="6125764" algn="l"/>
                <a:tab pos="7109634" algn="l"/>
                <a:tab pos="5239987" algn="l"/>
                <a:tab pos="6125764" algn="l"/>
                <a:tab pos="7109634" algn="l"/>
                <a:tab pos="5239987" algn="l"/>
                <a:tab pos="6125764" algn="l"/>
                <a:tab pos="7109634" algn="l"/>
                <a:tab pos="5239987" algn="l"/>
                <a:tab pos="6125764" algn="l"/>
                <a:tab pos="7109634" algn="l"/>
                <a:tab pos="2190283" algn="l"/>
                <a:tab pos="3174154" algn="l"/>
                <a:tab pos="4158024" algn="l"/>
                <a:tab pos="5239987" algn="l"/>
                <a:tab pos="5239987" algn="l"/>
                <a:tab pos="6125764" algn="l"/>
                <a:tab pos="6223858" algn="l"/>
                <a:tab pos="7109634" algn="l"/>
                <a:tab pos="7207726" algn="l"/>
                <a:tab pos="5239987" algn="l"/>
                <a:tab pos="6125764" algn="l"/>
                <a:tab pos="7109634" algn="l"/>
                <a:tab pos="5239987" algn="l"/>
                <a:tab pos="6125764" algn="l"/>
                <a:tab pos="7109634" algn="l"/>
                <a:tab pos="5239987" algn="l"/>
                <a:tab pos="6125764" algn="l"/>
              </a:tabLst>
              <a:defRPr/>
            </a:pPr>
            <a:endParaRPr lang="da-DK" sz="2600" dirty="0" smtClean="0">
              <a:solidFill>
                <a:srgbClr val="FFFFFF"/>
              </a:solidFill>
            </a:endParaRPr>
          </a:p>
          <a:p>
            <a:pPr marL="784018" lvl="2" indent="-307460">
              <a:spcBef>
                <a:spcPts val="450"/>
              </a:spcBef>
              <a:buNone/>
              <a:tabLst>
                <a:tab pos="5239987" algn="l"/>
                <a:tab pos="6125764" algn="l"/>
                <a:tab pos="7109634" algn="l"/>
                <a:tab pos="5239987" algn="l"/>
                <a:tab pos="6125764" algn="l"/>
                <a:tab pos="7109634" algn="l"/>
                <a:tab pos="5239987" algn="l"/>
                <a:tab pos="6125764" algn="l"/>
                <a:tab pos="7109634" algn="l"/>
                <a:tab pos="5239987" algn="l"/>
                <a:tab pos="6125764" algn="l"/>
                <a:tab pos="7109634" algn="l"/>
                <a:tab pos="5239987" algn="l"/>
                <a:tab pos="6125764" algn="l"/>
                <a:tab pos="7109634" algn="l"/>
                <a:tab pos="2190283" algn="l"/>
                <a:tab pos="3174154" algn="l"/>
                <a:tab pos="4158024" algn="l"/>
                <a:tab pos="5239987" algn="l"/>
                <a:tab pos="5239987" algn="l"/>
                <a:tab pos="6125764" algn="l"/>
                <a:tab pos="6223858" algn="l"/>
                <a:tab pos="7109634" algn="l"/>
                <a:tab pos="7207726" algn="l"/>
                <a:tab pos="5239987" algn="l"/>
                <a:tab pos="6125764" algn="l"/>
                <a:tab pos="7109634" algn="l"/>
                <a:tab pos="5239987" algn="l"/>
                <a:tab pos="6125764" algn="l"/>
                <a:tab pos="7109634" algn="l"/>
                <a:tab pos="5239987" algn="l"/>
                <a:tab pos="6125764" algn="l"/>
              </a:tabLst>
              <a:defRPr/>
            </a:pPr>
            <a:endParaRPr lang="da-DK" sz="2600" dirty="0" smtClean="0">
              <a:solidFill>
                <a:srgbClr val="FFFFFF"/>
              </a:solidFill>
            </a:endParaRPr>
          </a:p>
          <a:p>
            <a:pPr marL="400050" lvl="1" indent="0">
              <a:buNone/>
            </a:pPr>
            <a:endParaRPr lang="da-DK" sz="2600" dirty="0">
              <a:solidFill>
                <a:srgbClr val="FFFFFF"/>
              </a:solidFill>
            </a:endParaRPr>
          </a:p>
        </p:txBody>
      </p:sp>
      <p:pic>
        <p:nvPicPr>
          <p:cNvPr id="8" name="Billede 7"/>
          <p:cNvPicPr>
            <a:picLocks noChangeAspect="1"/>
          </p:cNvPicPr>
          <p:nvPr/>
        </p:nvPicPr>
        <p:blipFill>
          <a:blip r:embed="rId3"/>
          <a:stretch>
            <a:fillRect/>
          </a:stretch>
        </p:blipFill>
        <p:spPr>
          <a:xfrm>
            <a:off x="457200" y="684479"/>
            <a:ext cx="3733641" cy="2792763"/>
          </a:xfrm>
          <a:prstGeom prst="rect">
            <a:avLst/>
          </a:prstGeom>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3879" y="243535"/>
            <a:ext cx="938212"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772515374"/>
      </p:ext>
    </p:extLst>
  </p:cSld>
  <p:clrMapOvr>
    <a:masterClrMapping/>
  </p:clrMapOvr>
  <p:transition>
    <p:cover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600" dirty="0" smtClean="0">
                <a:solidFill>
                  <a:srgbClr val="F8E950"/>
                </a:solidFill>
              </a:rPr>
              <a:t>At være og handle medfølende</a:t>
            </a:r>
            <a:endParaRPr lang="da-DK" sz="3600" dirty="0">
              <a:solidFill>
                <a:srgbClr val="F8E950"/>
              </a:solidFill>
            </a:endParaRPr>
          </a:p>
        </p:txBody>
      </p:sp>
      <p:sp>
        <p:nvSpPr>
          <p:cNvPr id="3" name="Pladsholder til indhold 2"/>
          <p:cNvSpPr>
            <a:spLocks noGrp="1"/>
          </p:cNvSpPr>
          <p:nvPr>
            <p:ph idx="1"/>
          </p:nvPr>
        </p:nvSpPr>
        <p:spPr/>
        <p:txBody>
          <a:bodyPr>
            <a:normAutofit lnSpcReduction="10000"/>
          </a:bodyPr>
          <a:lstStyle/>
          <a:p>
            <a:pPr marL="0" indent="0">
              <a:buNone/>
            </a:pPr>
            <a:r>
              <a:rPr lang="da-DK" dirty="0" smtClean="0">
                <a:solidFill>
                  <a:srgbClr val="FFFFFF"/>
                </a:solidFill>
              </a:rPr>
              <a:t>Medfølelse har to former for psykologi</a:t>
            </a:r>
          </a:p>
          <a:p>
            <a:pPr marL="514350" indent="-514350">
              <a:buFont typeface="+mj-lt"/>
              <a:buAutoNum type="arabicPeriod"/>
            </a:pPr>
            <a:r>
              <a:rPr lang="da-DK" dirty="0" smtClean="0">
                <a:solidFill>
                  <a:srgbClr val="FFFFFF"/>
                </a:solidFill>
              </a:rPr>
              <a:t> Engagement</a:t>
            </a:r>
          </a:p>
          <a:p>
            <a:pPr lvl="1"/>
            <a:r>
              <a:rPr lang="da-DK" dirty="0" smtClean="0">
                <a:solidFill>
                  <a:srgbClr val="FFFFFF"/>
                </a:solidFill>
              </a:rPr>
              <a:t>(Den indre cirkel af egenskaber)</a:t>
            </a:r>
          </a:p>
          <a:p>
            <a:pPr lvl="1"/>
            <a:r>
              <a:rPr lang="da-DK" b="1" dirty="0" smtClean="0">
                <a:solidFill>
                  <a:srgbClr val="FFFFFF"/>
                </a:solidFill>
              </a:rPr>
              <a:t>Evnen</a:t>
            </a:r>
            <a:r>
              <a:rPr lang="da-DK" dirty="0" smtClean="0">
                <a:solidFill>
                  <a:srgbClr val="FFFFFF"/>
                </a:solidFill>
              </a:rPr>
              <a:t> til at åbne sig overfor, forstå og tolerere lidelse</a:t>
            </a:r>
          </a:p>
          <a:p>
            <a:pPr marL="514350" indent="-514350">
              <a:buFont typeface="+mj-lt"/>
              <a:buAutoNum type="arabicPeriod"/>
            </a:pPr>
            <a:r>
              <a:rPr lang="da-DK" dirty="0" smtClean="0">
                <a:solidFill>
                  <a:srgbClr val="FFFFFF"/>
                </a:solidFill>
              </a:rPr>
              <a:t> Lindring og forebyggelse af lidelse</a:t>
            </a:r>
          </a:p>
          <a:p>
            <a:pPr marL="914400" lvl="1" indent="-514350"/>
            <a:r>
              <a:rPr lang="da-DK" dirty="0" smtClean="0">
                <a:solidFill>
                  <a:srgbClr val="FFFFFF"/>
                </a:solidFill>
              </a:rPr>
              <a:t>(Den ydre cirkel af færdigheder)</a:t>
            </a:r>
          </a:p>
          <a:p>
            <a:pPr marL="914400" lvl="1" indent="-514350"/>
            <a:r>
              <a:rPr lang="da-DK" b="1" dirty="0" smtClean="0">
                <a:solidFill>
                  <a:srgbClr val="FFFFFF"/>
                </a:solidFill>
              </a:rPr>
              <a:t>Færdigheder </a:t>
            </a:r>
            <a:r>
              <a:rPr lang="da-DK" dirty="0" smtClean="0">
                <a:solidFill>
                  <a:srgbClr val="FFFFFF"/>
                </a:solidFill>
              </a:rPr>
              <a:t>i at vide hvordan man lindrer lidelse og fjerner årsagerne</a:t>
            </a:r>
          </a:p>
          <a:p>
            <a:pPr marL="57150" indent="0">
              <a:buNone/>
            </a:pPr>
            <a:endParaRPr lang="da-DK" dirty="0">
              <a:solidFill>
                <a:srgbClr val="FFFFFF"/>
              </a:solidFill>
            </a:endParaRPr>
          </a:p>
        </p:txBody>
      </p:sp>
      <p:sp>
        <p:nvSpPr>
          <p:cNvPr id="4" name="Pladsholder til dato 3"/>
          <p:cNvSpPr>
            <a:spLocks noGrp="1"/>
          </p:cNvSpPr>
          <p:nvPr>
            <p:ph type="dt" sz="half" idx="10"/>
          </p:nvPr>
        </p:nvSpPr>
        <p:spPr/>
        <p:txBody>
          <a:bodyPr/>
          <a:lstStyle/>
          <a:p>
            <a:fld id="{A459E0B5-2129-D24A-BC34-8D4806429A4F}" type="datetime1">
              <a:rPr lang="da-DK" smtClean="0">
                <a:solidFill>
                  <a:srgbClr val="FFFFFF"/>
                </a:solidFill>
                <a:latin typeface="Calibri"/>
              </a:rPr>
              <a:t>05/10/15</a:t>
            </a:fld>
            <a:endParaRPr lang="da-DK" dirty="0">
              <a:solidFill>
                <a:srgbClr val="FFFFFF"/>
              </a:solidFill>
              <a:latin typeface="Calibri"/>
            </a:endParaRPr>
          </a:p>
        </p:txBody>
      </p:sp>
      <p:sp>
        <p:nvSpPr>
          <p:cNvPr id="5" name="Pladsholder til sidefod 4"/>
          <p:cNvSpPr>
            <a:spLocks noGrp="1"/>
          </p:cNvSpPr>
          <p:nvPr>
            <p:ph type="ftr" sz="quarter" idx="11"/>
          </p:nvPr>
        </p:nvSpPr>
        <p:spPr/>
        <p:txBody>
          <a:bodyPr/>
          <a:lstStyle/>
          <a:p>
            <a:r>
              <a:rPr lang="da-DK" smtClean="0">
                <a:solidFill>
                  <a:srgbClr val="FFFFFF"/>
                </a:solidFill>
                <a:latin typeface="Calibri"/>
              </a:rPr>
              <a:t>Lena Højgård Isager www.pkf.name</a:t>
            </a:r>
            <a:endParaRPr lang="da-DK" dirty="0">
              <a:solidFill>
                <a:srgbClr val="FFFFFF"/>
              </a:solidFill>
              <a:latin typeface="Calibri"/>
            </a:endParaRPr>
          </a:p>
        </p:txBody>
      </p:sp>
      <p:sp>
        <p:nvSpPr>
          <p:cNvPr id="6" name="Pladsholder til diasnummer 5"/>
          <p:cNvSpPr>
            <a:spLocks noGrp="1"/>
          </p:cNvSpPr>
          <p:nvPr>
            <p:ph type="sldNum" sz="quarter" idx="12"/>
          </p:nvPr>
        </p:nvSpPr>
        <p:spPr/>
        <p:txBody>
          <a:bodyPr/>
          <a:lstStyle/>
          <a:p>
            <a:fld id="{8FCE65AC-5FA7-A442-B9D9-7FA4188F768F}" type="slidenum">
              <a:rPr lang="da-DK" smtClean="0">
                <a:solidFill>
                  <a:srgbClr val="FFFFFF"/>
                </a:solidFill>
                <a:latin typeface="Calibri"/>
              </a:rPr>
              <a:pPr/>
              <a:t>30</a:t>
            </a:fld>
            <a:endParaRPr lang="da-DK" dirty="0">
              <a:solidFill>
                <a:srgbClr val="FFFFFF"/>
              </a:solidFill>
              <a:latin typeface="Calibri"/>
            </a:endParaRPr>
          </a:p>
        </p:txBody>
      </p:sp>
      <p:pic>
        <p:nvPicPr>
          <p:cNvPr id="7" name="Picture 4" descr="Water Lilly logo blue"/>
          <p:cNvPicPr>
            <a:picLocks noChangeAspect="1" noChangeArrowheads="1"/>
          </p:cNvPicPr>
          <p:nvPr/>
        </p:nvPicPr>
        <p:blipFill>
          <a:blip r:embed="rId2">
            <a:clrChange>
              <a:clrFrom>
                <a:srgbClr val="014590"/>
              </a:clrFrom>
              <a:clrTo>
                <a:srgbClr val="014590">
                  <a:alpha val="0"/>
                </a:srgbClr>
              </a:clrTo>
            </a:clrChange>
            <a:extLst>
              <a:ext uri="{28A0092B-C50C-407E-A947-70E740481C1C}">
                <a14:useLocalDpi xmlns:a14="http://schemas.microsoft.com/office/drawing/2010/main" val="0"/>
              </a:ext>
            </a:extLst>
          </a:blip>
          <a:srcRect/>
          <a:stretch>
            <a:fillRect/>
          </a:stretch>
        </p:blipFill>
        <p:spPr bwMode="auto">
          <a:xfrm>
            <a:off x="7801626" y="339634"/>
            <a:ext cx="936625" cy="820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31294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5" name="Oval 3"/>
          <p:cNvSpPr>
            <a:spLocks noChangeArrowheads="1"/>
          </p:cNvSpPr>
          <p:nvPr/>
        </p:nvSpPr>
        <p:spPr bwMode="auto">
          <a:xfrm>
            <a:off x="323850" y="1161256"/>
            <a:ext cx="3743325" cy="2160588"/>
          </a:xfrm>
          <a:prstGeom prst="ellipse">
            <a:avLst/>
          </a:prstGeom>
          <a:solidFill>
            <a:schemeClr val="bg1"/>
          </a:solidFill>
          <a:ln w="9525">
            <a:solidFill>
              <a:schemeClr val="tx1"/>
            </a:solidFill>
            <a:round/>
            <a:headEnd/>
            <a:tailEnd/>
          </a:ln>
          <a:effectLst/>
          <a:extLst/>
        </p:spPr>
        <p:txBody>
          <a:bodyPr wrap="none" anchor="ctr"/>
          <a:lstStyle/>
          <a:p>
            <a:pPr eaLnBrk="1" hangingPunct="1">
              <a:lnSpc>
                <a:spcPct val="90000"/>
              </a:lnSpc>
              <a:spcBef>
                <a:spcPct val="20000"/>
              </a:spcBef>
              <a:defRPr/>
            </a:pPr>
            <a:endParaRPr lang="en-GB">
              <a:effectLst>
                <a:outerShdw blurRad="38100" dist="38100" dir="2700000" algn="tl">
                  <a:srgbClr val="000000">
                    <a:alpha val="43137"/>
                  </a:srgbClr>
                </a:outerShdw>
              </a:effectLst>
              <a:latin typeface="Times New Roman" pitchFamily="18" charset="0"/>
              <a:ea typeface="+mn-ea"/>
            </a:endParaRPr>
          </a:p>
        </p:txBody>
      </p:sp>
      <p:sp>
        <p:nvSpPr>
          <p:cNvPr id="572419" name="Oval 4"/>
          <p:cNvSpPr>
            <a:spLocks noChangeArrowheads="1"/>
          </p:cNvSpPr>
          <p:nvPr/>
        </p:nvSpPr>
        <p:spPr bwMode="auto">
          <a:xfrm>
            <a:off x="5003800" y="1233488"/>
            <a:ext cx="3671888" cy="2016125"/>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charset="0"/>
                <a:ea typeface="MS PGothic" charset="-128"/>
              </a:defRPr>
            </a:lvl1pPr>
            <a:lvl2pPr marL="742950" indent="-285750">
              <a:spcBef>
                <a:spcPct val="20000"/>
              </a:spcBef>
              <a:buChar char="–"/>
              <a:defRPr sz="2800">
                <a:solidFill>
                  <a:schemeClr val="tx1"/>
                </a:solidFill>
                <a:latin typeface="Times New Roman" charset="0"/>
                <a:ea typeface="MS PGothic" charset="-128"/>
              </a:defRPr>
            </a:lvl2pPr>
            <a:lvl3pPr marL="1143000" indent="-228600">
              <a:spcBef>
                <a:spcPct val="20000"/>
              </a:spcBef>
              <a:buChar char="•"/>
              <a:defRPr sz="2400">
                <a:solidFill>
                  <a:schemeClr val="tx1"/>
                </a:solidFill>
                <a:latin typeface="Times New Roman" charset="0"/>
                <a:ea typeface="MS PGothic" charset="-128"/>
              </a:defRPr>
            </a:lvl3pPr>
            <a:lvl4pPr marL="1600200" indent="-228600">
              <a:spcBef>
                <a:spcPct val="20000"/>
              </a:spcBef>
              <a:buChar char="–"/>
              <a:defRPr sz="2000">
                <a:solidFill>
                  <a:schemeClr val="tx1"/>
                </a:solidFill>
                <a:latin typeface="Times New Roman" charset="0"/>
                <a:ea typeface="MS PGothic" charset="-128"/>
              </a:defRPr>
            </a:lvl4pPr>
            <a:lvl5pPr marL="2057400" indent="-228600">
              <a:spcBef>
                <a:spcPct val="20000"/>
              </a:spcBef>
              <a:buChar char="»"/>
              <a:defRPr sz="2000">
                <a:solidFill>
                  <a:schemeClr val="tx1"/>
                </a:solidFill>
                <a:latin typeface="Times New Roman" charset="0"/>
                <a:ea typeface="MS PGothic"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MS PGothic"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MS PGothic"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MS PGothic"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MS PGothic" charset="-128"/>
              </a:defRPr>
            </a:lvl9pPr>
          </a:lstStyle>
          <a:p>
            <a:pPr algn="ctr" eaLnBrk="1" hangingPunct="1">
              <a:spcBef>
                <a:spcPct val="0"/>
              </a:spcBef>
              <a:buFontTx/>
              <a:buNone/>
            </a:pPr>
            <a:endParaRPr lang="en-US" altLang="da-DK" sz="1200" b="0">
              <a:solidFill>
                <a:srgbClr val="000066"/>
              </a:solidFill>
            </a:endParaRPr>
          </a:p>
        </p:txBody>
      </p:sp>
      <p:sp>
        <p:nvSpPr>
          <p:cNvPr id="572420" name="Text Box 5"/>
          <p:cNvSpPr txBox="1">
            <a:spLocks noChangeArrowheads="1"/>
          </p:cNvSpPr>
          <p:nvPr/>
        </p:nvSpPr>
        <p:spPr bwMode="auto">
          <a:xfrm>
            <a:off x="622300" y="1369919"/>
            <a:ext cx="3049587"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charset="0"/>
                <a:ea typeface="MS PGothic" charset="-128"/>
              </a:defRPr>
            </a:lvl1pPr>
            <a:lvl2pPr marL="742950" indent="-285750">
              <a:spcBef>
                <a:spcPct val="20000"/>
              </a:spcBef>
              <a:buChar char="–"/>
              <a:defRPr sz="2800">
                <a:solidFill>
                  <a:schemeClr val="tx1"/>
                </a:solidFill>
                <a:latin typeface="Times New Roman" charset="0"/>
                <a:ea typeface="MS PGothic" charset="-128"/>
              </a:defRPr>
            </a:lvl2pPr>
            <a:lvl3pPr marL="1143000" indent="-228600">
              <a:spcBef>
                <a:spcPct val="20000"/>
              </a:spcBef>
              <a:buChar char="•"/>
              <a:defRPr sz="2400">
                <a:solidFill>
                  <a:schemeClr val="tx1"/>
                </a:solidFill>
                <a:latin typeface="Times New Roman" charset="0"/>
                <a:ea typeface="MS PGothic" charset="-128"/>
              </a:defRPr>
            </a:lvl3pPr>
            <a:lvl4pPr marL="1600200" indent="-228600">
              <a:spcBef>
                <a:spcPct val="20000"/>
              </a:spcBef>
              <a:buChar char="–"/>
              <a:defRPr sz="2000">
                <a:solidFill>
                  <a:schemeClr val="tx1"/>
                </a:solidFill>
                <a:latin typeface="Times New Roman" charset="0"/>
                <a:ea typeface="MS PGothic" charset="-128"/>
              </a:defRPr>
            </a:lvl4pPr>
            <a:lvl5pPr marL="2057400" indent="-228600">
              <a:spcBef>
                <a:spcPct val="20000"/>
              </a:spcBef>
              <a:buChar char="»"/>
              <a:defRPr sz="2000">
                <a:solidFill>
                  <a:schemeClr val="tx1"/>
                </a:solidFill>
                <a:latin typeface="Times New Roman" charset="0"/>
                <a:ea typeface="MS PGothic"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MS PGothic"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MS PGothic"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MS PGothic"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MS PGothic" charset="-128"/>
              </a:defRPr>
            </a:lvl9pPr>
          </a:lstStyle>
          <a:p>
            <a:pPr algn="ctr" eaLnBrk="1" hangingPunct="1">
              <a:spcBef>
                <a:spcPct val="50000"/>
              </a:spcBef>
              <a:buFontTx/>
              <a:buNone/>
            </a:pPr>
            <a:r>
              <a:rPr lang="da-DK" altLang="da-DK" sz="1800" dirty="0" smtClean="0">
                <a:solidFill>
                  <a:srgbClr val="3B1BF9"/>
                </a:solidFill>
                <a:latin typeface="+mn-lt"/>
              </a:rPr>
              <a:t>At give/gøre</a:t>
            </a:r>
          </a:p>
          <a:p>
            <a:pPr algn="ctr" eaLnBrk="1" hangingPunct="1">
              <a:spcBef>
                <a:spcPct val="50000"/>
              </a:spcBef>
              <a:buFontTx/>
              <a:buNone/>
            </a:pPr>
            <a:r>
              <a:rPr lang="da-DK" altLang="da-DK" sz="1800" dirty="0" smtClean="0">
                <a:solidFill>
                  <a:srgbClr val="3B1BF9"/>
                </a:solidFill>
                <a:latin typeface="+mn-lt"/>
              </a:rPr>
              <a:t>Mindfulde venlige handlinger</a:t>
            </a:r>
          </a:p>
          <a:p>
            <a:pPr algn="ctr" eaLnBrk="1" hangingPunct="1">
              <a:spcBef>
                <a:spcPct val="50000"/>
              </a:spcBef>
              <a:buFontTx/>
              <a:buNone/>
            </a:pPr>
            <a:r>
              <a:rPr lang="da-DK" altLang="da-DK" sz="1800" dirty="0" smtClean="0">
                <a:solidFill>
                  <a:srgbClr val="3B1BF9"/>
                </a:solidFill>
                <a:latin typeface="+mn-lt"/>
              </a:rPr>
              <a:t>Engagere sig i det frygtede</a:t>
            </a:r>
          </a:p>
          <a:p>
            <a:pPr algn="ctr" eaLnBrk="1" hangingPunct="1">
              <a:spcBef>
                <a:spcPct val="50000"/>
              </a:spcBef>
              <a:buFontTx/>
              <a:buNone/>
            </a:pPr>
            <a:endParaRPr lang="da-DK" altLang="da-DK" sz="1800" dirty="0">
              <a:solidFill>
                <a:srgbClr val="3B1BF9"/>
              </a:solidFill>
              <a:latin typeface="+mn-lt"/>
            </a:endParaRPr>
          </a:p>
        </p:txBody>
      </p:sp>
      <p:sp>
        <p:nvSpPr>
          <p:cNvPr id="572422" name="Oval 7"/>
          <p:cNvSpPr>
            <a:spLocks noChangeArrowheads="1"/>
          </p:cNvSpPr>
          <p:nvPr/>
        </p:nvSpPr>
        <p:spPr bwMode="auto">
          <a:xfrm>
            <a:off x="2771775" y="4508500"/>
            <a:ext cx="3816350" cy="2089150"/>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charset="0"/>
                <a:ea typeface="MS PGothic" charset="-128"/>
              </a:defRPr>
            </a:lvl1pPr>
            <a:lvl2pPr marL="742950" indent="-285750">
              <a:spcBef>
                <a:spcPct val="20000"/>
              </a:spcBef>
              <a:buChar char="–"/>
              <a:defRPr sz="2800">
                <a:solidFill>
                  <a:schemeClr val="tx1"/>
                </a:solidFill>
                <a:latin typeface="Times New Roman" charset="0"/>
                <a:ea typeface="MS PGothic" charset="-128"/>
              </a:defRPr>
            </a:lvl2pPr>
            <a:lvl3pPr marL="1143000" indent="-228600">
              <a:spcBef>
                <a:spcPct val="20000"/>
              </a:spcBef>
              <a:buChar char="•"/>
              <a:defRPr sz="2400">
                <a:solidFill>
                  <a:schemeClr val="tx1"/>
                </a:solidFill>
                <a:latin typeface="Times New Roman" charset="0"/>
                <a:ea typeface="MS PGothic" charset="-128"/>
              </a:defRPr>
            </a:lvl3pPr>
            <a:lvl4pPr marL="1600200" indent="-228600">
              <a:spcBef>
                <a:spcPct val="20000"/>
              </a:spcBef>
              <a:buChar char="–"/>
              <a:defRPr sz="2000">
                <a:solidFill>
                  <a:schemeClr val="tx1"/>
                </a:solidFill>
                <a:latin typeface="Times New Roman" charset="0"/>
                <a:ea typeface="MS PGothic" charset="-128"/>
              </a:defRPr>
            </a:lvl4pPr>
            <a:lvl5pPr marL="2057400" indent="-228600">
              <a:spcBef>
                <a:spcPct val="20000"/>
              </a:spcBef>
              <a:buChar char="»"/>
              <a:defRPr sz="2000">
                <a:solidFill>
                  <a:schemeClr val="tx1"/>
                </a:solidFill>
                <a:latin typeface="Times New Roman" charset="0"/>
                <a:ea typeface="MS PGothic"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MS PGothic"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MS PGothic"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MS PGothic"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MS PGothic" charset="-128"/>
              </a:defRPr>
            </a:lvl9pPr>
          </a:lstStyle>
          <a:p>
            <a:pPr algn="ctr" eaLnBrk="1" hangingPunct="1">
              <a:spcBef>
                <a:spcPct val="0"/>
              </a:spcBef>
              <a:buFontTx/>
              <a:buNone/>
            </a:pPr>
            <a:r>
              <a:rPr lang="da-DK" altLang="da-DK" sz="2400" i="1" dirty="0" smtClean="0">
                <a:solidFill>
                  <a:srgbClr val="800000"/>
                </a:solidFill>
                <a:latin typeface="+mn-lt"/>
              </a:rPr>
              <a:t>Trussel</a:t>
            </a:r>
          </a:p>
          <a:p>
            <a:pPr algn="ctr" eaLnBrk="1" hangingPunct="1">
              <a:spcBef>
                <a:spcPct val="0"/>
              </a:spcBef>
              <a:buFontTx/>
              <a:buNone/>
            </a:pPr>
            <a:r>
              <a:rPr lang="da-DK" altLang="da-DK" sz="1800" dirty="0" smtClean="0">
                <a:solidFill>
                  <a:srgbClr val="800000"/>
                </a:solidFill>
                <a:latin typeface="+mn-lt"/>
              </a:rPr>
              <a:t>Mindful opmærksomhed</a:t>
            </a:r>
          </a:p>
          <a:p>
            <a:pPr algn="ctr" eaLnBrk="1" hangingPunct="1">
              <a:spcBef>
                <a:spcPct val="0"/>
              </a:spcBef>
              <a:buFontTx/>
              <a:buNone/>
            </a:pPr>
            <a:r>
              <a:rPr lang="da-DK" altLang="da-DK" sz="1800" dirty="0" smtClean="0">
                <a:solidFill>
                  <a:srgbClr val="800000"/>
                </a:solidFill>
                <a:latin typeface="+mn-lt"/>
              </a:rPr>
              <a:t>Triggere</a:t>
            </a:r>
          </a:p>
          <a:p>
            <a:pPr algn="ctr" eaLnBrk="1" hangingPunct="1">
              <a:spcBef>
                <a:spcPct val="0"/>
              </a:spcBef>
              <a:buFontTx/>
              <a:buNone/>
            </a:pPr>
            <a:r>
              <a:rPr lang="da-DK" altLang="da-DK" sz="1800" dirty="0" smtClean="0">
                <a:solidFill>
                  <a:srgbClr val="800000"/>
                </a:solidFill>
                <a:latin typeface="+mn-lt"/>
              </a:rPr>
              <a:t>Kropslige fornemmelser</a:t>
            </a:r>
          </a:p>
          <a:p>
            <a:pPr algn="ctr" eaLnBrk="1" hangingPunct="1">
              <a:spcBef>
                <a:spcPct val="0"/>
              </a:spcBef>
              <a:buFontTx/>
              <a:buNone/>
            </a:pPr>
            <a:r>
              <a:rPr lang="da-DK" altLang="da-DK" sz="1800" dirty="0" smtClean="0">
                <a:solidFill>
                  <a:srgbClr val="800000"/>
                </a:solidFill>
                <a:latin typeface="+mn-lt"/>
              </a:rPr>
              <a:t>Rumination</a:t>
            </a:r>
          </a:p>
          <a:p>
            <a:pPr algn="ctr" eaLnBrk="1" hangingPunct="1">
              <a:spcBef>
                <a:spcPct val="0"/>
              </a:spcBef>
              <a:buFontTx/>
              <a:buNone/>
            </a:pPr>
            <a:r>
              <a:rPr lang="da-DK" altLang="da-DK" sz="1800" dirty="0" smtClean="0">
                <a:solidFill>
                  <a:srgbClr val="800000"/>
                </a:solidFill>
                <a:latin typeface="+mn-lt"/>
              </a:rPr>
              <a:t>At sætte ord på</a:t>
            </a:r>
            <a:endParaRPr lang="da-DK" altLang="da-DK" sz="1800" dirty="0">
              <a:solidFill>
                <a:srgbClr val="800000"/>
              </a:solidFill>
              <a:latin typeface="+mn-lt"/>
            </a:endParaRPr>
          </a:p>
        </p:txBody>
      </p:sp>
      <p:sp>
        <p:nvSpPr>
          <p:cNvPr id="91143" name="Text Box 14"/>
          <p:cNvSpPr txBox="1">
            <a:spLocks noChangeArrowheads="1"/>
          </p:cNvSpPr>
          <p:nvPr/>
        </p:nvSpPr>
        <p:spPr bwMode="auto">
          <a:xfrm>
            <a:off x="2916238" y="6163468"/>
            <a:ext cx="3816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charset="0"/>
                <a:ea typeface="MS PGothic" charset="-128"/>
              </a:defRPr>
            </a:lvl1pPr>
            <a:lvl2pPr marL="742950" indent="-285750">
              <a:spcBef>
                <a:spcPct val="20000"/>
              </a:spcBef>
              <a:buChar char="–"/>
              <a:defRPr sz="2800">
                <a:solidFill>
                  <a:schemeClr val="tx1"/>
                </a:solidFill>
                <a:latin typeface="Times New Roman" charset="0"/>
                <a:ea typeface="MS PGothic" charset="-128"/>
              </a:defRPr>
            </a:lvl2pPr>
            <a:lvl3pPr marL="1143000" indent="-228600">
              <a:spcBef>
                <a:spcPct val="20000"/>
              </a:spcBef>
              <a:buChar char="•"/>
              <a:defRPr sz="2400">
                <a:solidFill>
                  <a:schemeClr val="tx1"/>
                </a:solidFill>
                <a:latin typeface="Times New Roman" charset="0"/>
                <a:ea typeface="MS PGothic" charset="-128"/>
              </a:defRPr>
            </a:lvl3pPr>
            <a:lvl4pPr marL="1600200" indent="-228600">
              <a:spcBef>
                <a:spcPct val="20000"/>
              </a:spcBef>
              <a:buChar char="–"/>
              <a:defRPr sz="2000">
                <a:solidFill>
                  <a:schemeClr val="tx1"/>
                </a:solidFill>
                <a:latin typeface="Times New Roman" charset="0"/>
                <a:ea typeface="MS PGothic" charset="-128"/>
              </a:defRPr>
            </a:lvl4pPr>
            <a:lvl5pPr marL="2057400" indent="-228600">
              <a:spcBef>
                <a:spcPct val="20000"/>
              </a:spcBef>
              <a:buChar char="»"/>
              <a:defRPr sz="2000">
                <a:solidFill>
                  <a:schemeClr val="tx1"/>
                </a:solidFill>
                <a:latin typeface="Times New Roman" charset="0"/>
                <a:ea typeface="MS PGothic"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MS PGothic"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MS PGothic"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MS PGothic"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MS PGothic" charset="-128"/>
              </a:defRPr>
            </a:lvl9pPr>
          </a:lstStyle>
          <a:p>
            <a:pPr eaLnBrk="1" hangingPunct="1">
              <a:spcBef>
                <a:spcPct val="50000"/>
              </a:spcBef>
              <a:buFontTx/>
              <a:buNone/>
            </a:pPr>
            <a:endParaRPr lang="en-US" altLang="da-DK" sz="2800"/>
          </a:p>
        </p:txBody>
      </p:sp>
      <p:sp>
        <p:nvSpPr>
          <p:cNvPr id="91144" name="Oval 21"/>
          <p:cNvSpPr>
            <a:spLocks noChangeArrowheads="1"/>
          </p:cNvSpPr>
          <p:nvPr/>
        </p:nvSpPr>
        <p:spPr bwMode="auto">
          <a:xfrm>
            <a:off x="3167063" y="2996804"/>
            <a:ext cx="3025775" cy="1368425"/>
          </a:xfrm>
          <a:prstGeom prst="ellipse">
            <a:avLst/>
          </a:prstGeom>
          <a:solidFill>
            <a:srgbClr val="0099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charset="0"/>
                <a:ea typeface="MS PGothic" charset="-128"/>
              </a:defRPr>
            </a:lvl1pPr>
            <a:lvl2pPr marL="742950" indent="-285750">
              <a:spcBef>
                <a:spcPct val="20000"/>
              </a:spcBef>
              <a:buChar char="–"/>
              <a:defRPr sz="2800">
                <a:solidFill>
                  <a:schemeClr val="tx1"/>
                </a:solidFill>
                <a:latin typeface="Times New Roman" charset="0"/>
                <a:ea typeface="MS PGothic" charset="-128"/>
              </a:defRPr>
            </a:lvl2pPr>
            <a:lvl3pPr marL="1143000" indent="-228600">
              <a:spcBef>
                <a:spcPct val="20000"/>
              </a:spcBef>
              <a:buChar char="•"/>
              <a:defRPr sz="2400">
                <a:solidFill>
                  <a:schemeClr val="tx1"/>
                </a:solidFill>
                <a:latin typeface="Times New Roman" charset="0"/>
                <a:ea typeface="MS PGothic" charset="-128"/>
              </a:defRPr>
            </a:lvl3pPr>
            <a:lvl4pPr marL="1600200" indent="-228600">
              <a:spcBef>
                <a:spcPct val="20000"/>
              </a:spcBef>
              <a:buChar char="–"/>
              <a:defRPr sz="2000">
                <a:solidFill>
                  <a:schemeClr val="tx1"/>
                </a:solidFill>
                <a:latin typeface="Times New Roman" charset="0"/>
                <a:ea typeface="MS PGothic" charset="-128"/>
              </a:defRPr>
            </a:lvl4pPr>
            <a:lvl5pPr marL="2057400" indent="-228600">
              <a:spcBef>
                <a:spcPct val="20000"/>
              </a:spcBef>
              <a:buChar char="»"/>
              <a:defRPr sz="2000">
                <a:solidFill>
                  <a:schemeClr val="tx1"/>
                </a:solidFill>
                <a:latin typeface="Times New Roman" charset="0"/>
                <a:ea typeface="MS PGothic"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MS PGothic"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MS PGothic"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MS PGothic"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MS PGothic" charset="-128"/>
              </a:defRPr>
            </a:lvl9pPr>
          </a:lstStyle>
          <a:p>
            <a:pPr eaLnBrk="1" hangingPunct="1">
              <a:spcBef>
                <a:spcPct val="0"/>
              </a:spcBef>
              <a:buFontTx/>
              <a:buNone/>
            </a:pPr>
            <a:endParaRPr lang="en-US" altLang="da-DK" sz="1800">
              <a:solidFill>
                <a:schemeClr val="bg1"/>
              </a:solidFill>
            </a:endParaRPr>
          </a:p>
        </p:txBody>
      </p:sp>
      <p:sp>
        <p:nvSpPr>
          <p:cNvPr id="572425" name="Text Box 22"/>
          <p:cNvSpPr txBox="1">
            <a:spLocks noChangeArrowheads="1"/>
          </p:cNvSpPr>
          <p:nvPr/>
        </p:nvSpPr>
        <p:spPr bwMode="auto">
          <a:xfrm>
            <a:off x="3383756" y="3127496"/>
            <a:ext cx="2592388" cy="1107996"/>
          </a:xfrm>
          <a:prstGeom prst="rect">
            <a:avLst/>
          </a:prstGeom>
          <a:noFill/>
          <a:ln w="9525">
            <a:noFill/>
            <a:miter lim="800000"/>
            <a:headEnd/>
            <a:tailEnd/>
          </a:ln>
        </p:spPr>
        <p:txBody>
          <a:bodyPr>
            <a:spAutoFit/>
          </a:bodyPr>
          <a:lstStyle>
            <a:lvl1pPr eaLnBrk="0" hangingPunct="0">
              <a:defRPr sz="2400" b="1">
                <a:solidFill>
                  <a:schemeClr val="bg1"/>
                </a:solidFill>
                <a:latin typeface="Times New Roman" charset="0"/>
                <a:ea typeface="MS PGothic" charset="-128"/>
              </a:defRPr>
            </a:lvl1pPr>
            <a:lvl2pPr marL="742950" indent="-285750" eaLnBrk="0" hangingPunct="0">
              <a:defRPr sz="2400" b="1">
                <a:solidFill>
                  <a:schemeClr val="bg1"/>
                </a:solidFill>
                <a:latin typeface="Times New Roman" charset="0"/>
                <a:ea typeface="MS PGothic" charset="-128"/>
              </a:defRPr>
            </a:lvl2pPr>
            <a:lvl3pPr marL="1143000" indent="-228600" eaLnBrk="0" hangingPunct="0">
              <a:defRPr sz="2400" b="1">
                <a:solidFill>
                  <a:schemeClr val="bg1"/>
                </a:solidFill>
                <a:latin typeface="Times New Roman" charset="0"/>
                <a:ea typeface="MS PGothic" charset="-128"/>
              </a:defRPr>
            </a:lvl3pPr>
            <a:lvl4pPr marL="1600200" indent="-228600" eaLnBrk="0" hangingPunct="0">
              <a:defRPr sz="2400" b="1">
                <a:solidFill>
                  <a:schemeClr val="bg1"/>
                </a:solidFill>
                <a:latin typeface="Times New Roman" charset="0"/>
                <a:ea typeface="MS PGothic" charset="-128"/>
              </a:defRPr>
            </a:lvl4pPr>
            <a:lvl5pPr marL="2057400" indent="-228600" eaLnBrk="0" hangingPunct="0">
              <a:defRPr sz="2400" b="1">
                <a:solidFill>
                  <a:schemeClr val="bg1"/>
                </a:solidFill>
                <a:latin typeface="Times New Roman" charset="0"/>
                <a:ea typeface="MS PGothic" charset="-128"/>
              </a:defRPr>
            </a:lvl5pPr>
            <a:lvl6pPr marL="2514600" indent="-228600" eaLnBrk="0" fontAlgn="base" hangingPunct="0">
              <a:lnSpc>
                <a:spcPct val="90000"/>
              </a:lnSpc>
              <a:spcBef>
                <a:spcPct val="20000"/>
              </a:spcBef>
              <a:spcAft>
                <a:spcPct val="0"/>
              </a:spcAft>
              <a:defRPr sz="2400" b="1">
                <a:solidFill>
                  <a:schemeClr val="bg1"/>
                </a:solidFill>
                <a:latin typeface="Times New Roman" charset="0"/>
                <a:ea typeface="MS PGothic" charset="-128"/>
              </a:defRPr>
            </a:lvl6pPr>
            <a:lvl7pPr marL="2971800" indent="-228600" eaLnBrk="0" fontAlgn="base" hangingPunct="0">
              <a:lnSpc>
                <a:spcPct val="90000"/>
              </a:lnSpc>
              <a:spcBef>
                <a:spcPct val="20000"/>
              </a:spcBef>
              <a:spcAft>
                <a:spcPct val="0"/>
              </a:spcAft>
              <a:defRPr sz="2400" b="1">
                <a:solidFill>
                  <a:schemeClr val="bg1"/>
                </a:solidFill>
                <a:latin typeface="Times New Roman" charset="0"/>
                <a:ea typeface="MS PGothic" charset="-128"/>
              </a:defRPr>
            </a:lvl7pPr>
            <a:lvl8pPr marL="3429000" indent="-228600" eaLnBrk="0" fontAlgn="base" hangingPunct="0">
              <a:lnSpc>
                <a:spcPct val="90000"/>
              </a:lnSpc>
              <a:spcBef>
                <a:spcPct val="20000"/>
              </a:spcBef>
              <a:spcAft>
                <a:spcPct val="0"/>
              </a:spcAft>
              <a:defRPr sz="2400" b="1">
                <a:solidFill>
                  <a:schemeClr val="bg1"/>
                </a:solidFill>
                <a:latin typeface="Times New Roman" charset="0"/>
                <a:ea typeface="MS PGothic" charset="-128"/>
              </a:defRPr>
            </a:lvl8pPr>
            <a:lvl9pPr marL="3886200" indent="-228600" eaLnBrk="0" fontAlgn="base" hangingPunct="0">
              <a:lnSpc>
                <a:spcPct val="90000"/>
              </a:lnSpc>
              <a:spcBef>
                <a:spcPct val="20000"/>
              </a:spcBef>
              <a:spcAft>
                <a:spcPct val="0"/>
              </a:spcAft>
              <a:defRPr sz="2400" b="1">
                <a:solidFill>
                  <a:schemeClr val="bg1"/>
                </a:solidFill>
                <a:latin typeface="Times New Roman" charset="0"/>
                <a:ea typeface="MS PGothic" charset="-128"/>
              </a:defRPr>
            </a:lvl9pPr>
          </a:lstStyle>
          <a:p>
            <a:pPr algn="ctr" eaLnBrk="1" hangingPunct="1">
              <a:spcBef>
                <a:spcPts val="1200"/>
              </a:spcBef>
              <a:defRPr/>
            </a:pPr>
            <a:r>
              <a:rPr lang="en-GB" altLang="da-DK" sz="2800" dirty="0" err="1" smtClean="0">
                <a:effectLst>
                  <a:outerShdw blurRad="38100" dist="38100" dir="2700000" algn="tl">
                    <a:srgbClr val="000000"/>
                  </a:outerShdw>
                </a:effectLst>
                <a:latin typeface="+mn-lt"/>
                <a:ea typeface="ＭＳ Ｐゴシック" charset="-128"/>
              </a:rPr>
              <a:t>Medfølende</a:t>
            </a:r>
            <a:endParaRPr lang="en-GB" altLang="da-DK" sz="2800" dirty="0" smtClean="0">
              <a:effectLst>
                <a:outerShdw blurRad="38100" dist="38100" dir="2700000" algn="tl">
                  <a:srgbClr val="000000"/>
                </a:outerShdw>
              </a:effectLst>
              <a:latin typeface="+mn-lt"/>
              <a:ea typeface="ＭＳ Ｐゴシック" charset="-128"/>
            </a:endParaRPr>
          </a:p>
          <a:p>
            <a:pPr algn="ctr" eaLnBrk="1" hangingPunct="1">
              <a:spcBef>
                <a:spcPts val="1200"/>
              </a:spcBef>
              <a:defRPr/>
            </a:pPr>
            <a:r>
              <a:rPr lang="en-GB" altLang="da-DK" sz="2800" dirty="0" err="1" smtClean="0">
                <a:effectLst>
                  <a:outerShdw blurRad="38100" dist="38100" dir="2700000" algn="tl">
                    <a:srgbClr val="000000"/>
                  </a:outerShdw>
                </a:effectLst>
                <a:latin typeface="+mn-lt"/>
                <a:ea typeface="ＭＳ Ｐゴシック" charset="-128"/>
              </a:rPr>
              <a:t>selv</a:t>
            </a:r>
            <a:endParaRPr lang="en-GB" altLang="da-DK" sz="2800" dirty="0" smtClean="0">
              <a:effectLst>
                <a:outerShdw blurRad="38100" dist="38100" dir="2700000" algn="tl">
                  <a:srgbClr val="000000"/>
                </a:outerShdw>
              </a:effectLst>
              <a:latin typeface="+mn-lt"/>
              <a:ea typeface="ＭＳ Ｐゴシック" charset="-128"/>
            </a:endParaRPr>
          </a:p>
        </p:txBody>
      </p:sp>
      <p:sp>
        <p:nvSpPr>
          <p:cNvPr id="572426" name="Line 24"/>
          <p:cNvSpPr>
            <a:spLocks noChangeShapeType="1"/>
          </p:cNvSpPr>
          <p:nvPr/>
        </p:nvSpPr>
        <p:spPr bwMode="auto">
          <a:xfrm>
            <a:off x="5822468" y="4207997"/>
            <a:ext cx="0" cy="430213"/>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da-DK"/>
          </a:p>
        </p:txBody>
      </p:sp>
      <p:sp>
        <p:nvSpPr>
          <p:cNvPr id="572427" name="Line 25"/>
          <p:cNvSpPr>
            <a:spLocks noChangeShapeType="1"/>
          </p:cNvSpPr>
          <p:nvPr/>
        </p:nvSpPr>
        <p:spPr bwMode="auto">
          <a:xfrm flipV="1">
            <a:off x="3492500" y="4221163"/>
            <a:ext cx="0" cy="43180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da-DK"/>
          </a:p>
        </p:txBody>
      </p:sp>
      <p:sp>
        <p:nvSpPr>
          <p:cNvPr id="572428" name="Line 26"/>
          <p:cNvSpPr>
            <a:spLocks noChangeShapeType="1"/>
          </p:cNvSpPr>
          <p:nvPr/>
        </p:nvSpPr>
        <p:spPr bwMode="auto">
          <a:xfrm flipH="1" flipV="1">
            <a:off x="2484438" y="3500438"/>
            <a:ext cx="431800" cy="288925"/>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da-DK"/>
          </a:p>
        </p:txBody>
      </p:sp>
      <p:sp>
        <p:nvSpPr>
          <p:cNvPr id="572429" name="Line 27"/>
          <p:cNvSpPr>
            <a:spLocks noChangeShapeType="1"/>
          </p:cNvSpPr>
          <p:nvPr/>
        </p:nvSpPr>
        <p:spPr bwMode="auto">
          <a:xfrm flipV="1">
            <a:off x="6300788" y="3424933"/>
            <a:ext cx="431800" cy="287338"/>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da-DK"/>
          </a:p>
        </p:txBody>
      </p:sp>
      <p:sp>
        <p:nvSpPr>
          <p:cNvPr id="572430" name="Line 28"/>
          <p:cNvSpPr>
            <a:spLocks noChangeShapeType="1"/>
          </p:cNvSpPr>
          <p:nvPr/>
        </p:nvSpPr>
        <p:spPr bwMode="auto">
          <a:xfrm>
            <a:off x="4140199" y="2158162"/>
            <a:ext cx="863600" cy="0"/>
          </a:xfrm>
          <a:prstGeom prst="line">
            <a:avLst/>
          </a:prstGeom>
          <a:noFill/>
          <a:ln w="57150">
            <a:solidFill>
              <a:schemeClr val="bg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a-DK"/>
          </a:p>
        </p:txBody>
      </p:sp>
      <p:sp>
        <p:nvSpPr>
          <p:cNvPr id="2" name="Tekstfelt 1"/>
          <p:cNvSpPr txBox="1"/>
          <p:nvPr/>
        </p:nvSpPr>
        <p:spPr>
          <a:xfrm>
            <a:off x="1021867" y="301761"/>
            <a:ext cx="7316166" cy="707886"/>
          </a:xfrm>
          <a:prstGeom prst="rect">
            <a:avLst/>
          </a:prstGeom>
          <a:noFill/>
        </p:spPr>
        <p:txBody>
          <a:bodyPr wrap="square" rtlCol="0">
            <a:spAutoFit/>
          </a:bodyPr>
          <a:lstStyle/>
          <a:p>
            <a:pPr algn="ctr"/>
            <a:r>
              <a:rPr lang="da-DK" sz="4000" dirty="0" smtClean="0">
                <a:solidFill>
                  <a:srgbClr val="F8E950"/>
                </a:solidFill>
                <a:latin typeface="+mj-lt"/>
              </a:rPr>
              <a:t>Integrerende medfølende proces</a:t>
            </a:r>
            <a:endParaRPr lang="da-DK" sz="4000" dirty="0">
              <a:solidFill>
                <a:srgbClr val="F8E950"/>
              </a:solidFill>
              <a:latin typeface="+mj-lt"/>
            </a:endParaRPr>
          </a:p>
        </p:txBody>
      </p:sp>
      <p:sp>
        <p:nvSpPr>
          <p:cNvPr id="17" name="Text Box 6"/>
          <p:cNvSpPr txBox="1">
            <a:spLocks noChangeArrowheads="1"/>
          </p:cNvSpPr>
          <p:nvPr/>
        </p:nvSpPr>
        <p:spPr bwMode="auto">
          <a:xfrm>
            <a:off x="5385592" y="1407659"/>
            <a:ext cx="283368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charset="0"/>
                <a:ea typeface="MS PGothic" charset="-128"/>
              </a:defRPr>
            </a:lvl1pPr>
            <a:lvl2pPr marL="742950" indent="-285750">
              <a:spcBef>
                <a:spcPct val="20000"/>
              </a:spcBef>
              <a:buChar char="–"/>
              <a:defRPr sz="2800">
                <a:solidFill>
                  <a:schemeClr val="tx1"/>
                </a:solidFill>
                <a:latin typeface="Times New Roman" charset="0"/>
                <a:ea typeface="MS PGothic" charset="-128"/>
              </a:defRPr>
            </a:lvl2pPr>
            <a:lvl3pPr marL="1143000" indent="-228600">
              <a:spcBef>
                <a:spcPct val="20000"/>
              </a:spcBef>
              <a:buChar char="•"/>
              <a:defRPr sz="2400">
                <a:solidFill>
                  <a:schemeClr val="tx1"/>
                </a:solidFill>
                <a:latin typeface="Times New Roman" charset="0"/>
                <a:ea typeface="MS PGothic" charset="-128"/>
              </a:defRPr>
            </a:lvl3pPr>
            <a:lvl4pPr marL="1600200" indent="-228600">
              <a:spcBef>
                <a:spcPct val="20000"/>
              </a:spcBef>
              <a:buChar char="–"/>
              <a:defRPr sz="2000">
                <a:solidFill>
                  <a:schemeClr val="tx1"/>
                </a:solidFill>
                <a:latin typeface="Times New Roman" charset="0"/>
                <a:ea typeface="MS PGothic" charset="-128"/>
              </a:defRPr>
            </a:lvl4pPr>
            <a:lvl5pPr marL="2057400" indent="-228600">
              <a:spcBef>
                <a:spcPct val="20000"/>
              </a:spcBef>
              <a:buChar char="»"/>
              <a:defRPr sz="2000">
                <a:solidFill>
                  <a:schemeClr val="tx1"/>
                </a:solidFill>
                <a:latin typeface="Times New Roman" charset="0"/>
                <a:ea typeface="MS PGothic"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MS PGothic"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MS PGothic"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MS PGothic"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MS PGothic" charset="-128"/>
              </a:defRPr>
            </a:lvl9pPr>
          </a:lstStyle>
          <a:p>
            <a:pPr algn="ctr" eaLnBrk="1" hangingPunct="1">
              <a:spcBef>
                <a:spcPct val="0"/>
              </a:spcBef>
              <a:buFontTx/>
              <a:buNone/>
            </a:pPr>
            <a:r>
              <a:rPr lang="da-DK" altLang="da-DK" sz="1800" dirty="0" smtClean="0">
                <a:solidFill>
                  <a:srgbClr val="339933"/>
                </a:solidFill>
                <a:latin typeface="+mn-lt"/>
              </a:rPr>
              <a:t>At modtage/falde til ro</a:t>
            </a:r>
          </a:p>
          <a:p>
            <a:pPr algn="ctr" eaLnBrk="1" hangingPunct="1">
              <a:spcBef>
                <a:spcPct val="0"/>
              </a:spcBef>
              <a:buFontTx/>
              <a:buNone/>
            </a:pPr>
            <a:r>
              <a:rPr lang="da-DK" altLang="da-DK" sz="1800" dirty="0" smtClean="0">
                <a:solidFill>
                  <a:srgbClr val="339933"/>
                </a:solidFill>
                <a:latin typeface="+mn-lt"/>
              </a:rPr>
              <a:t>Beroligende åndedræt/Ro</a:t>
            </a:r>
          </a:p>
          <a:p>
            <a:pPr algn="ctr" eaLnBrk="1" hangingPunct="1">
              <a:spcBef>
                <a:spcPct val="0"/>
              </a:spcBef>
              <a:buFontTx/>
              <a:buNone/>
            </a:pPr>
            <a:r>
              <a:rPr lang="da-DK" altLang="da-DK" sz="1800" dirty="0" smtClean="0">
                <a:solidFill>
                  <a:srgbClr val="339933"/>
                </a:solidFill>
                <a:latin typeface="+mn-lt"/>
              </a:rPr>
              <a:t>Få jordforbindelse/stabilitet</a:t>
            </a:r>
          </a:p>
          <a:p>
            <a:pPr algn="ctr" eaLnBrk="1" hangingPunct="1">
              <a:spcBef>
                <a:spcPct val="0"/>
              </a:spcBef>
              <a:buFontTx/>
              <a:buNone/>
            </a:pPr>
            <a:r>
              <a:rPr lang="da-DK" altLang="da-DK" sz="1800" dirty="0" smtClean="0">
                <a:solidFill>
                  <a:srgbClr val="339933"/>
                </a:solidFill>
                <a:latin typeface="+mn-lt"/>
              </a:rPr>
              <a:t>Bekræftelse</a:t>
            </a:r>
          </a:p>
          <a:p>
            <a:pPr algn="ctr" eaLnBrk="1" hangingPunct="1">
              <a:spcBef>
                <a:spcPct val="0"/>
              </a:spcBef>
              <a:buFontTx/>
              <a:buNone/>
            </a:pPr>
            <a:r>
              <a:rPr lang="da-DK" altLang="da-DK" sz="1800" dirty="0" smtClean="0">
                <a:solidFill>
                  <a:srgbClr val="339933"/>
                </a:solidFill>
                <a:latin typeface="+mn-lt"/>
              </a:rPr>
              <a:t>Taknemmelighed værdsættelse</a:t>
            </a:r>
            <a:endParaRPr lang="da-DK" altLang="da-DK" sz="1800" dirty="0">
              <a:solidFill>
                <a:srgbClr val="339933"/>
              </a:solidFill>
              <a:latin typeface="+mn-lt"/>
            </a:endParaRPr>
          </a:p>
        </p:txBody>
      </p:sp>
      <p:sp>
        <p:nvSpPr>
          <p:cNvPr id="3" name="Pladsholder til dato 2"/>
          <p:cNvSpPr>
            <a:spLocks noGrp="1"/>
          </p:cNvSpPr>
          <p:nvPr>
            <p:ph type="dt" sz="half" idx="10"/>
          </p:nvPr>
        </p:nvSpPr>
        <p:spPr/>
        <p:txBody>
          <a:bodyPr/>
          <a:lstStyle/>
          <a:p>
            <a:fld id="{A357F52A-3655-3448-9A84-283B10665927}" type="datetime1">
              <a:rPr lang="da-DK" smtClean="0">
                <a:solidFill>
                  <a:prstClr val="black">
                    <a:tint val="75000"/>
                  </a:prstClr>
                </a:solidFill>
                <a:latin typeface="Calibri"/>
              </a:rPr>
              <a:t>05/10/15</a:t>
            </a:fld>
            <a:endParaRPr lang="da-DK" dirty="0">
              <a:solidFill>
                <a:prstClr val="black">
                  <a:tint val="75000"/>
                </a:prstClr>
              </a:solidFill>
              <a:latin typeface="Calibri"/>
            </a:endParaRPr>
          </a:p>
        </p:txBody>
      </p:sp>
      <p:sp>
        <p:nvSpPr>
          <p:cNvPr id="4" name="Pladsholder til sidefod 3"/>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dirty="0">
              <a:solidFill>
                <a:prstClr val="black">
                  <a:tint val="75000"/>
                </a:prstClr>
              </a:solidFill>
              <a:latin typeface="Calibri"/>
            </a:endParaRPr>
          </a:p>
        </p:txBody>
      </p:sp>
      <p:sp>
        <p:nvSpPr>
          <p:cNvPr id="5" name="Pladsholder til slidenummer 4"/>
          <p:cNvSpPr>
            <a:spLocks noGrp="1"/>
          </p:cNvSpPr>
          <p:nvPr>
            <p:ph type="sldNum" sz="quarter" idx="12"/>
          </p:nvPr>
        </p:nvSpPr>
        <p:spPr/>
        <p:txBody>
          <a:bodyPr/>
          <a:lstStyle/>
          <a:p>
            <a:fld id="{8FCE65AC-5FA7-A442-B9D9-7FA4188F768F}" type="slidenum">
              <a:rPr lang="da-DK" smtClean="0">
                <a:solidFill>
                  <a:prstClr val="black">
                    <a:tint val="75000"/>
                  </a:prstClr>
                </a:solidFill>
                <a:latin typeface="Calibri"/>
              </a:rPr>
              <a:pPr/>
              <a:t>31</a:t>
            </a:fld>
            <a:endParaRPr lang="da-DK" dirty="0">
              <a:solidFill>
                <a:prstClr val="black">
                  <a:tint val="75000"/>
                </a:prstClr>
              </a:solidFill>
              <a:latin typeface="Calibri"/>
            </a:endParaRPr>
          </a:p>
        </p:txBody>
      </p:sp>
    </p:spTree>
    <p:extLst>
      <p:ext uri="{BB962C8B-B14F-4D97-AF65-F5344CB8AC3E}">
        <p14:creationId xmlns:p14="http://schemas.microsoft.com/office/powerpoint/2010/main" val="14090737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2422"/>
                                        </p:tgtEl>
                                        <p:attrNameLst>
                                          <p:attrName>style.visibility</p:attrName>
                                        </p:attrNameLst>
                                      </p:cBhvr>
                                      <p:to>
                                        <p:strVal val="visible"/>
                                      </p:to>
                                    </p:set>
                                    <p:animEffect transition="in" filter="fade">
                                      <p:cBhvr>
                                        <p:cTn id="7" dur="2000"/>
                                        <p:tgtEl>
                                          <p:spTgt spid="5724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72426"/>
                                        </p:tgtEl>
                                        <p:attrNameLst>
                                          <p:attrName>style.visibility</p:attrName>
                                        </p:attrNameLst>
                                      </p:cBhvr>
                                      <p:to>
                                        <p:strVal val="visible"/>
                                      </p:to>
                                    </p:set>
                                    <p:animEffect transition="in" filter="fade">
                                      <p:cBhvr>
                                        <p:cTn id="12" dur="2000"/>
                                        <p:tgtEl>
                                          <p:spTgt spid="5724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72427"/>
                                        </p:tgtEl>
                                        <p:attrNameLst>
                                          <p:attrName>style.visibility</p:attrName>
                                        </p:attrNameLst>
                                      </p:cBhvr>
                                      <p:to>
                                        <p:strVal val="visible"/>
                                      </p:to>
                                    </p:set>
                                    <p:animEffect transition="in" filter="fade">
                                      <p:cBhvr>
                                        <p:cTn id="15" dur="2000"/>
                                        <p:tgtEl>
                                          <p:spTgt spid="57242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72428"/>
                                        </p:tgtEl>
                                        <p:attrNameLst>
                                          <p:attrName>style.visibility</p:attrName>
                                        </p:attrNameLst>
                                      </p:cBhvr>
                                      <p:to>
                                        <p:strVal val="visible"/>
                                      </p:to>
                                    </p:set>
                                    <p:animEffect transition="in" filter="fade">
                                      <p:cBhvr>
                                        <p:cTn id="20" dur="2000"/>
                                        <p:tgtEl>
                                          <p:spTgt spid="57242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72429"/>
                                        </p:tgtEl>
                                        <p:attrNameLst>
                                          <p:attrName>style.visibility</p:attrName>
                                        </p:attrNameLst>
                                      </p:cBhvr>
                                      <p:to>
                                        <p:strVal val="visible"/>
                                      </p:to>
                                    </p:set>
                                    <p:animEffect transition="in" filter="fade">
                                      <p:cBhvr>
                                        <p:cTn id="23" dur="2000"/>
                                        <p:tgtEl>
                                          <p:spTgt spid="57242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48195"/>
                                        </p:tgtEl>
                                        <p:attrNameLst>
                                          <p:attrName>style.visibility</p:attrName>
                                        </p:attrNameLst>
                                      </p:cBhvr>
                                      <p:to>
                                        <p:strVal val="visible"/>
                                      </p:to>
                                    </p:set>
                                    <p:animEffect transition="in" filter="fade">
                                      <p:cBhvr>
                                        <p:cTn id="28" dur="2000"/>
                                        <p:tgtEl>
                                          <p:spTgt spid="64819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72420"/>
                                        </p:tgtEl>
                                        <p:attrNameLst>
                                          <p:attrName>style.visibility</p:attrName>
                                        </p:attrNameLst>
                                      </p:cBhvr>
                                      <p:to>
                                        <p:strVal val="visible"/>
                                      </p:to>
                                    </p:set>
                                    <p:animEffect transition="in" filter="fade">
                                      <p:cBhvr>
                                        <p:cTn id="33" dur="2000"/>
                                        <p:tgtEl>
                                          <p:spTgt spid="57242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72419"/>
                                        </p:tgtEl>
                                        <p:attrNameLst>
                                          <p:attrName>style.visibility</p:attrName>
                                        </p:attrNameLst>
                                      </p:cBhvr>
                                      <p:to>
                                        <p:strVal val="visible"/>
                                      </p:to>
                                    </p:set>
                                    <p:animEffect transition="in" filter="fade">
                                      <p:cBhvr>
                                        <p:cTn id="38" dur="2000"/>
                                        <p:tgtEl>
                                          <p:spTgt spid="57241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72430"/>
                                        </p:tgtEl>
                                        <p:attrNameLst>
                                          <p:attrName>style.visibility</p:attrName>
                                        </p:attrNameLst>
                                      </p:cBhvr>
                                      <p:to>
                                        <p:strVal val="visible"/>
                                      </p:to>
                                    </p:set>
                                    <p:animEffect transition="in" filter="fade">
                                      <p:cBhvr>
                                        <p:cTn id="43" dur="2000"/>
                                        <p:tgtEl>
                                          <p:spTgt spid="57243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195" grpId="0" animBg="1"/>
      <p:bldP spid="572419" grpId="0" animBg="1"/>
      <p:bldP spid="572420" grpId="0"/>
      <p:bldP spid="572422" grpId="0" animBg="1"/>
      <p:bldP spid="572426" grpId="0" animBg="1"/>
      <p:bldP spid="572427" grpId="0" animBg="1"/>
      <p:bldP spid="572428" grpId="0" animBg="1"/>
      <p:bldP spid="572429" grpId="0" animBg="1"/>
      <p:bldP spid="572430" grpId="0" animBg="1"/>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600" dirty="0" smtClean="0">
                <a:solidFill>
                  <a:srgbClr val="F8E950"/>
                </a:solidFill>
              </a:rPr>
              <a:t>Skam som vedligeholdende faktor</a:t>
            </a:r>
            <a:endParaRPr lang="da-DK" sz="3600" dirty="0">
              <a:solidFill>
                <a:srgbClr val="F8E950"/>
              </a:solidFill>
            </a:endParaRPr>
          </a:p>
        </p:txBody>
      </p:sp>
      <p:sp>
        <p:nvSpPr>
          <p:cNvPr id="3" name="Pladsholder til indhold 2"/>
          <p:cNvSpPr>
            <a:spLocks noGrp="1"/>
          </p:cNvSpPr>
          <p:nvPr>
            <p:ph idx="1"/>
          </p:nvPr>
        </p:nvSpPr>
        <p:spPr/>
        <p:txBody>
          <a:bodyPr>
            <a:normAutofit fontScale="92500" lnSpcReduction="10000"/>
          </a:bodyPr>
          <a:lstStyle/>
          <a:p>
            <a:r>
              <a:rPr lang="da-DK" dirty="0" smtClean="0">
                <a:solidFill>
                  <a:srgbClr val="FFFFFF"/>
                </a:solidFill>
              </a:rPr>
              <a:t>Når vi skammer os og bliver selvkritiske eller kritiske over for andre er det rigtig svært at ændre på en uhensigtsmæssig adfærd</a:t>
            </a:r>
          </a:p>
          <a:p>
            <a:r>
              <a:rPr lang="da-DK" dirty="0" smtClean="0">
                <a:solidFill>
                  <a:srgbClr val="FFFFFF"/>
                </a:solidFill>
              </a:rPr>
              <a:t>Hvis andre også er kritiske eller vi fornemmer deres kritik, bliver det næste umuligt</a:t>
            </a:r>
          </a:p>
          <a:p>
            <a:r>
              <a:rPr lang="da-DK" dirty="0" smtClean="0">
                <a:solidFill>
                  <a:srgbClr val="FFFFFF"/>
                </a:solidFill>
              </a:rPr>
              <a:t>Vi sidder fast i trusselsfokus og er optaget af at komme i sikkerhed / beskytte os f.eks. ved at:</a:t>
            </a:r>
          </a:p>
          <a:p>
            <a:pPr marL="457200" lvl="1" indent="0">
              <a:buNone/>
            </a:pPr>
            <a:r>
              <a:rPr lang="da-DK" dirty="0" smtClean="0">
                <a:solidFill>
                  <a:srgbClr val="FFFFFF"/>
                </a:solidFill>
              </a:rPr>
              <a:t> – negligere adfærdens omfang eller farlighed</a:t>
            </a:r>
          </a:p>
          <a:p>
            <a:pPr marL="457200" lvl="1" indent="0">
              <a:buNone/>
            </a:pPr>
            <a:r>
              <a:rPr lang="da-DK" dirty="0" smtClean="0">
                <a:solidFill>
                  <a:srgbClr val="FFFFFF"/>
                </a:solidFill>
              </a:rPr>
              <a:t> – forsvare vores ret til at have vores vaner i fred</a:t>
            </a:r>
          </a:p>
          <a:p>
            <a:pPr marL="457200" lvl="1" indent="0">
              <a:buNone/>
            </a:pPr>
            <a:r>
              <a:rPr lang="da-DK" dirty="0" smtClean="0">
                <a:solidFill>
                  <a:srgbClr val="FFFFFF"/>
                </a:solidFill>
              </a:rPr>
              <a:t> – blive opgivende og magtesløse overfor vanen</a:t>
            </a:r>
            <a:endParaRPr lang="da-DK" dirty="0">
              <a:solidFill>
                <a:srgbClr val="FFFFFF"/>
              </a:solidFill>
            </a:endParaRPr>
          </a:p>
        </p:txBody>
      </p:sp>
      <p:sp>
        <p:nvSpPr>
          <p:cNvPr id="4" name="Pladsholder til dato 3"/>
          <p:cNvSpPr>
            <a:spLocks noGrp="1"/>
          </p:cNvSpPr>
          <p:nvPr>
            <p:ph type="dt" sz="half" idx="10"/>
          </p:nvPr>
        </p:nvSpPr>
        <p:spPr/>
        <p:txBody>
          <a:bodyPr/>
          <a:lstStyle/>
          <a:p>
            <a:fld id="{5E29CD11-50D4-A84B-BC5E-7C8D1304A678}" type="datetime1">
              <a:rPr lang="da-DK" smtClean="0">
                <a:solidFill>
                  <a:srgbClr val="FFFFFF"/>
                </a:solidFill>
                <a:latin typeface="Calibri"/>
              </a:rPr>
              <a:t>05/10/15</a:t>
            </a:fld>
            <a:endParaRPr lang="da-DK" dirty="0">
              <a:solidFill>
                <a:srgbClr val="FFFFFF"/>
              </a:solidFill>
              <a:latin typeface="Calibri"/>
            </a:endParaRPr>
          </a:p>
        </p:txBody>
      </p:sp>
      <p:sp>
        <p:nvSpPr>
          <p:cNvPr id="5" name="Pladsholder til sidefod 4"/>
          <p:cNvSpPr>
            <a:spLocks noGrp="1"/>
          </p:cNvSpPr>
          <p:nvPr>
            <p:ph type="ftr" sz="quarter" idx="11"/>
          </p:nvPr>
        </p:nvSpPr>
        <p:spPr/>
        <p:txBody>
          <a:bodyPr/>
          <a:lstStyle/>
          <a:p>
            <a:r>
              <a:rPr lang="da-DK" smtClean="0">
                <a:solidFill>
                  <a:srgbClr val="FFFFFF"/>
                </a:solidFill>
                <a:latin typeface="Calibri"/>
              </a:rPr>
              <a:t>Lena Højgård Isager www.pkf.name</a:t>
            </a:r>
            <a:endParaRPr lang="da-DK" dirty="0">
              <a:solidFill>
                <a:srgbClr val="FFFFFF"/>
              </a:solidFill>
              <a:latin typeface="Calibri"/>
            </a:endParaRPr>
          </a:p>
        </p:txBody>
      </p:sp>
      <p:sp>
        <p:nvSpPr>
          <p:cNvPr id="6" name="Pladsholder til diasnummer 5"/>
          <p:cNvSpPr>
            <a:spLocks noGrp="1"/>
          </p:cNvSpPr>
          <p:nvPr>
            <p:ph type="sldNum" sz="quarter" idx="12"/>
          </p:nvPr>
        </p:nvSpPr>
        <p:spPr/>
        <p:txBody>
          <a:bodyPr/>
          <a:lstStyle/>
          <a:p>
            <a:fld id="{8FCE65AC-5FA7-A442-B9D9-7FA4188F768F}" type="slidenum">
              <a:rPr lang="da-DK" smtClean="0">
                <a:solidFill>
                  <a:srgbClr val="FFFFFF"/>
                </a:solidFill>
                <a:latin typeface="Calibri"/>
              </a:rPr>
              <a:pPr/>
              <a:t>32</a:t>
            </a:fld>
            <a:endParaRPr lang="da-DK" dirty="0">
              <a:solidFill>
                <a:srgbClr val="FFFFFF"/>
              </a:solidFill>
              <a:latin typeface="Calibri"/>
            </a:endParaRPr>
          </a:p>
        </p:txBody>
      </p:sp>
      <p:pic>
        <p:nvPicPr>
          <p:cNvPr id="7" name="Picture 4" descr="Water Lilly logo blue"/>
          <p:cNvPicPr>
            <a:picLocks noChangeAspect="1" noChangeArrowheads="1"/>
          </p:cNvPicPr>
          <p:nvPr/>
        </p:nvPicPr>
        <p:blipFill>
          <a:blip r:embed="rId2">
            <a:clrChange>
              <a:clrFrom>
                <a:srgbClr val="014590"/>
              </a:clrFrom>
              <a:clrTo>
                <a:srgbClr val="014590">
                  <a:alpha val="0"/>
                </a:srgbClr>
              </a:clrTo>
            </a:clrChange>
            <a:extLst>
              <a:ext uri="{28A0092B-C50C-407E-A947-70E740481C1C}">
                <a14:useLocalDpi xmlns:a14="http://schemas.microsoft.com/office/drawing/2010/main" val="0"/>
              </a:ext>
            </a:extLst>
          </a:blip>
          <a:srcRect/>
          <a:stretch>
            <a:fillRect/>
          </a:stretch>
        </p:blipFill>
        <p:spPr bwMode="auto">
          <a:xfrm>
            <a:off x="7801626" y="339634"/>
            <a:ext cx="936625" cy="820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587520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p:txBody>
          <a:bodyPr rIns="96382">
            <a:normAutofit/>
          </a:bodyPr>
          <a:lstStyle/>
          <a:p>
            <a:pPr marL="35899">
              <a:defRPr/>
            </a:pPr>
            <a:r>
              <a:rPr lang="en-US" sz="4000" dirty="0" err="1">
                <a:solidFill>
                  <a:srgbClr val="F8E950"/>
                </a:solidFill>
              </a:rPr>
              <a:t>Øvelse</a:t>
            </a:r>
            <a:r>
              <a:rPr lang="en-US" sz="4000" dirty="0">
                <a:solidFill>
                  <a:srgbClr val="F8E950"/>
                </a:solidFill>
              </a:rPr>
              <a:t> </a:t>
            </a:r>
            <a:r>
              <a:rPr lang="en-US" sz="4000" dirty="0" err="1">
                <a:solidFill>
                  <a:srgbClr val="F8E950"/>
                </a:solidFill>
              </a:rPr>
              <a:t>i</a:t>
            </a:r>
            <a:r>
              <a:rPr lang="en-US" sz="4000" dirty="0">
                <a:solidFill>
                  <a:srgbClr val="F8E950"/>
                </a:solidFill>
              </a:rPr>
              <a:t> plenum</a:t>
            </a:r>
          </a:p>
        </p:txBody>
      </p:sp>
      <p:sp>
        <p:nvSpPr>
          <p:cNvPr id="26626" name="Rectangle 2"/>
          <p:cNvSpPr>
            <a:spLocks noGrp="1" noChangeArrowheads="1"/>
          </p:cNvSpPr>
          <p:nvPr>
            <p:ph idx="1"/>
          </p:nvPr>
        </p:nvSpPr>
        <p:spPr/>
        <p:txBody>
          <a:bodyPr rIns="96382">
            <a:normAutofit fontScale="92500" lnSpcReduction="20000"/>
          </a:bodyPr>
          <a:lstStyle/>
          <a:p>
            <a:pPr eaLnBrk="1" hangingPunct="1">
              <a:buClr>
                <a:srgbClr val="FF9900"/>
              </a:buClr>
              <a:defRPr/>
            </a:pPr>
            <a:r>
              <a:rPr lang="en-US" dirty="0" err="1" smtClean="0">
                <a:solidFill>
                  <a:srgbClr val="FFFFFF"/>
                </a:solidFill>
              </a:rPr>
              <a:t>Tænk</a:t>
            </a:r>
            <a:r>
              <a:rPr lang="en-US" dirty="0" smtClean="0">
                <a:solidFill>
                  <a:srgbClr val="FFFFFF"/>
                </a:solidFill>
              </a:rPr>
              <a:t> </a:t>
            </a:r>
            <a:r>
              <a:rPr lang="en-US" dirty="0" err="1" smtClean="0">
                <a:solidFill>
                  <a:srgbClr val="FFFFFF"/>
                </a:solidFill>
              </a:rPr>
              <a:t>på</a:t>
            </a:r>
            <a:r>
              <a:rPr lang="en-US" dirty="0" smtClean="0">
                <a:solidFill>
                  <a:srgbClr val="FFFFFF"/>
                </a:solidFill>
              </a:rPr>
              <a:t> en </a:t>
            </a:r>
            <a:r>
              <a:rPr lang="en-US" dirty="0" err="1" smtClean="0">
                <a:solidFill>
                  <a:srgbClr val="FFFFFF"/>
                </a:solidFill>
              </a:rPr>
              <a:t>skamfuld</a:t>
            </a:r>
            <a:r>
              <a:rPr lang="en-US" dirty="0" smtClean="0">
                <a:solidFill>
                  <a:srgbClr val="FFFFFF"/>
                </a:solidFill>
              </a:rPr>
              <a:t> </a:t>
            </a:r>
            <a:r>
              <a:rPr lang="en-US" dirty="0" err="1" smtClean="0">
                <a:solidFill>
                  <a:srgbClr val="FFFFFF"/>
                </a:solidFill>
              </a:rPr>
              <a:t>oplevelse</a:t>
            </a:r>
            <a:r>
              <a:rPr lang="en-US" dirty="0" smtClean="0">
                <a:solidFill>
                  <a:srgbClr val="FFFFFF"/>
                </a:solidFill>
              </a:rPr>
              <a:t> / vane</a:t>
            </a:r>
          </a:p>
          <a:p>
            <a:pPr eaLnBrk="1" hangingPunct="1">
              <a:defRPr/>
            </a:pPr>
            <a:endParaRPr lang="en-US" dirty="0" smtClean="0">
              <a:solidFill>
                <a:srgbClr val="FFFFFF"/>
              </a:solidFill>
            </a:endParaRPr>
          </a:p>
          <a:p>
            <a:pPr eaLnBrk="1" hangingPunct="1">
              <a:buClrTx/>
              <a:defRPr/>
            </a:pPr>
            <a:r>
              <a:rPr lang="en-US" dirty="0" err="1" smtClean="0">
                <a:solidFill>
                  <a:srgbClr val="FFFFFF"/>
                </a:solidFill>
              </a:rPr>
              <a:t>Hvilke</a:t>
            </a:r>
            <a:r>
              <a:rPr lang="en-US" dirty="0" smtClean="0">
                <a:solidFill>
                  <a:srgbClr val="FFFFFF"/>
                </a:solidFill>
              </a:rPr>
              <a:t> </a:t>
            </a:r>
            <a:r>
              <a:rPr lang="en-US" dirty="0" err="1" smtClean="0">
                <a:solidFill>
                  <a:srgbClr val="FFFFFF"/>
                </a:solidFill>
              </a:rPr>
              <a:t>fornemmelser</a:t>
            </a:r>
            <a:r>
              <a:rPr lang="en-US" dirty="0" smtClean="0">
                <a:solidFill>
                  <a:srgbClr val="FFFFFF"/>
                </a:solidFill>
              </a:rPr>
              <a:t> </a:t>
            </a:r>
            <a:r>
              <a:rPr lang="en-US" dirty="0" err="1" smtClean="0">
                <a:solidFill>
                  <a:srgbClr val="FFFFFF"/>
                </a:solidFill>
              </a:rPr>
              <a:t>får</a:t>
            </a:r>
            <a:r>
              <a:rPr lang="en-US" dirty="0" smtClean="0">
                <a:solidFill>
                  <a:srgbClr val="FFFFFF"/>
                </a:solidFill>
              </a:rPr>
              <a:t> du </a:t>
            </a:r>
            <a:r>
              <a:rPr lang="en-US" dirty="0" err="1" smtClean="0">
                <a:solidFill>
                  <a:srgbClr val="FFFFFF"/>
                </a:solidFill>
              </a:rPr>
              <a:t>i</a:t>
            </a:r>
            <a:r>
              <a:rPr lang="en-US" dirty="0" smtClean="0">
                <a:solidFill>
                  <a:srgbClr val="FFFFFF"/>
                </a:solidFill>
              </a:rPr>
              <a:t> </a:t>
            </a:r>
            <a:r>
              <a:rPr lang="en-US" dirty="0" err="1" smtClean="0">
                <a:solidFill>
                  <a:srgbClr val="FFFFFF"/>
                </a:solidFill>
              </a:rPr>
              <a:t>kroppen</a:t>
            </a:r>
            <a:r>
              <a:rPr lang="en-US" dirty="0" smtClean="0">
                <a:solidFill>
                  <a:srgbClr val="FFFFFF"/>
                </a:solidFill>
              </a:rPr>
              <a:t>?</a:t>
            </a:r>
          </a:p>
          <a:p>
            <a:pPr eaLnBrk="1" hangingPunct="1">
              <a:buClrTx/>
              <a:defRPr/>
            </a:pPr>
            <a:endParaRPr lang="en-US" dirty="0" smtClean="0">
              <a:solidFill>
                <a:srgbClr val="FFFFFF"/>
              </a:solidFill>
            </a:endParaRPr>
          </a:p>
          <a:p>
            <a:pPr eaLnBrk="1" hangingPunct="1">
              <a:buClrTx/>
              <a:defRPr/>
            </a:pPr>
            <a:r>
              <a:rPr lang="en-US" dirty="0" err="1" smtClean="0">
                <a:solidFill>
                  <a:srgbClr val="FFFFFF"/>
                </a:solidFill>
              </a:rPr>
              <a:t>Hvordan</a:t>
            </a:r>
            <a:r>
              <a:rPr lang="en-US" dirty="0" smtClean="0">
                <a:solidFill>
                  <a:srgbClr val="FFFFFF"/>
                </a:solidFill>
              </a:rPr>
              <a:t> </a:t>
            </a:r>
            <a:r>
              <a:rPr lang="en-US" dirty="0" err="1" smtClean="0">
                <a:solidFill>
                  <a:srgbClr val="FFFFFF"/>
                </a:solidFill>
              </a:rPr>
              <a:t>forestiller</a:t>
            </a:r>
            <a:r>
              <a:rPr lang="en-US" dirty="0" smtClean="0">
                <a:solidFill>
                  <a:srgbClr val="FFFFFF"/>
                </a:solidFill>
              </a:rPr>
              <a:t> du dig, at </a:t>
            </a:r>
            <a:r>
              <a:rPr lang="en-US" dirty="0" err="1" smtClean="0">
                <a:solidFill>
                  <a:srgbClr val="FFFFFF"/>
                </a:solidFill>
              </a:rPr>
              <a:t>andre</a:t>
            </a:r>
            <a:r>
              <a:rPr lang="en-US" dirty="0" smtClean="0">
                <a:solidFill>
                  <a:srgbClr val="FFFFFF"/>
                </a:solidFill>
              </a:rPr>
              <a:t> </a:t>
            </a:r>
            <a:r>
              <a:rPr lang="en-US" dirty="0" err="1" smtClean="0">
                <a:solidFill>
                  <a:srgbClr val="FFFFFF"/>
                </a:solidFill>
              </a:rPr>
              <a:t>ville</a:t>
            </a:r>
            <a:r>
              <a:rPr lang="en-US" dirty="0" smtClean="0">
                <a:solidFill>
                  <a:srgbClr val="FFFFFF"/>
                </a:solidFill>
              </a:rPr>
              <a:t> </a:t>
            </a:r>
            <a:r>
              <a:rPr lang="en-US" dirty="0" err="1" smtClean="0">
                <a:solidFill>
                  <a:srgbClr val="FFFFFF"/>
                </a:solidFill>
              </a:rPr>
              <a:t>reagere</a:t>
            </a:r>
            <a:r>
              <a:rPr lang="en-US" dirty="0" smtClean="0">
                <a:solidFill>
                  <a:srgbClr val="FFFFFF"/>
                </a:solidFill>
              </a:rPr>
              <a:t>, </a:t>
            </a:r>
            <a:r>
              <a:rPr lang="en-US" dirty="0" err="1" smtClean="0">
                <a:solidFill>
                  <a:srgbClr val="FFFFFF"/>
                </a:solidFill>
              </a:rPr>
              <a:t>hvis</a:t>
            </a:r>
            <a:r>
              <a:rPr lang="en-US" dirty="0" smtClean="0">
                <a:solidFill>
                  <a:srgbClr val="FFFFFF"/>
                </a:solidFill>
              </a:rPr>
              <a:t> du </a:t>
            </a:r>
            <a:r>
              <a:rPr lang="en-US" dirty="0" err="1" smtClean="0">
                <a:solidFill>
                  <a:srgbClr val="FFFFFF"/>
                </a:solidFill>
              </a:rPr>
              <a:t>fortalte</a:t>
            </a:r>
            <a:r>
              <a:rPr lang="en-US" dirty="0" smtClean="0">
                <a:solidFill>
                  <a:srgbClr val="FFFFFF"/>
                </a:solidFill>
              </a:rPr>
              <a:t> </a:t>
            </a:r>
            <a:r>
              <a:rPr lang="en-US" dirty="0" err="1" smtClean="0">
                <a:solidFill>
                  <a:srgbClr val="FFFFFF"/>
                </a:solidFill>
              </a:rPr>
              <a:t>om</a:t>
            </a:r>
            <a:r>
              <a:rPr lang="en-US" dirty="0" smtClean="0">
                <a:solidFill>
                  <a:srgbClr val="FFFFFF"/>
                </a:solidFill>
              </a:rPr>
              <a:t> den?</a:t>
            </a:r>
          </a:p>
          <a:p>
            <a:pPr eaLnBrk="1" hangingPunct="1">
              <a:buClrTx/>
              <a:defRPr/>
            </a:pPr>
            <a:endParaRPr lang="en-US" dirty="0" smtClean="0">
              <a:solidFill>
                <a:srgbClr val="FFFFFF"/>
              </a:solidFill>
            </a:endParaRPr>
          </a:p>
          <a:p>
            <a:pPr eaLnBrk="1" hangingPunct="1">
              <a:buClrTx/>
              <a:defRPr/>
            </a:pPr>
            <a:r>
              <a:rPr lang="en-US" dirty="0" err="1" smtClean="0">
                <a:solidFill>
                  <a:srgbClr val="FFFFFF"/>
                </a:solidFill>
              </a:rPr>
              <a:t>Hvad</a:t>
            </a:r>
            <a:r>
              <a:rPr lang="en-US" dirty="0" smtClean="0">
                <a:solidFill>
                  <a:srgbClr val="FFFFFF"/>
                </a:solidFill>
              </a:rPr>
              <a:t> </a:t>
            </a:r>
            <a:r>
              <a:rPr lang="en-US" dirty="0" err="1" smtClean="0">
                <a:solidFill>
                  <a:srgbClr val="FFFFFF"/>
                </a:solidFill>
              </a:rPr>
              <a:t>tænker</a:t>
            </a:r>
            <a:r>
              <a:rPr lang="en-US" dirty="0" smtClean="0">
                <a:solidFill>
                  <a:srgbClr val="FFFFFF"/>
                </a:solidFill>
              </a:rPr>
              <a:t> du </a:t>
            </a:r>
            <a:r>
              <a:rPr lang="en-US" dirty="0" err="1" smtClean="0">
                <a:solidFill>
                  <a:srgbClr val="FFFFFF"/>
                </a:solidFill>
              </a:rPr>
              <a:t>selv</a:t>
            </a:r>
            <a:r>
              <a:rPr lang="en-US" dirty="0" smtClean="0">
                <a:solidFill>
                  <a:srgbClr val="FFFFFF"/>
                </a:solidFill>
              </a:rPr>
              <a:t> </a:t>
            </a:r>
            <a:r>
              <a:rPr lang="en-US" dirty="0" err="1" smtClean="0">
                <a:solidFill>
                  <a:srgbClr val="FFFFFF"/>
                </a:solidFill>
              </a:rPr>
              <a:t>om</a:t>
            </a:r>
            <a:r>
              <a:rPr lang="en-US" dirty="0" smtClean="0">
                <a:solidFill>
                  <a:srgbClr val="FFFFFF"/>
                </a:solidFill>
              </a:rPr>
              <a:t> dig?</a:t>
            </a:r>
          </a:p>
          <a:p>
            <a:pPr eaLnBrk="1" hangingPunct="1">
              <a:buClrTx/>
              <a:defRPr/>
            </a:pPr>
            <a:endParaRPr lang="en-US" dirty="0" smtClean="0">
              <a:solidFill>
                <a:srgbClr val="FFFFFF"/>
              </a:solidFill>
            </a:endParaRPr>
          </a:p>
          <a:p>
            <a:pPr eaLnBrk="1" hangingPunct="1">
              <a:buClrTx/>
              <a:defRPr/>
            </a:pPr>
            <a:r>
              <a:rPr lang="en-US" dirty="0" err="1" smtClean="0">
                <a:solidFill>
                  <a:srgbClr val="FFFFFF"/>
                </a:solidFill>
              </a:rPr>
              <a:t>Hvordan</a:t>
            </a:r>
            <a:r>
              <a:rPr lang="en-US" dirty="0" smtClean="0">
                <a:solidFill>
                  <a:srgbClr val="FFFFFF"/>
                </a:solidFill>
              </a:rPr>
              <a:t> </a:t>
            </a:r>
            <a:r>
              <a:rPr lang="en-US" dirty="0" err="1" smtClean="0">
                <a:solidFill>
                  <a:srgbClr val="FFFFFF"/>
                </a:solidFill>
              </a:rPr>
              <a:t>forsøger</a:t>
            </a:r>
            <a:r>
              <a:rPr lang="en-US" dirty="0" smtClean="0">
                <a:solidFill>
                  <a:srgbClr val="FFFFFF"/>
                </a:solidFill>
              </a:rPr>
              <a:t> du at </a:t>
            </a:r>
            <a:r>
              <a:rPr lang="en-US" dirty="0" err="1" smtClean="0">
                <a:solidFill>
                  <a:srgbClr val="FFFFFF"/>
                </a:solidFill>
              </a:rPr>
              <a:t>sikre</a:t>
            </a:r>
            <a:r>
              <a:rPr lang="en-US" dirty="0" smtClean="0">
                <a:solidFill>
                  <a:srgbClr val="FFFFFF"/>
                </a:solidFill>
              </a:rPr>
              <a:t> dig </a:t>
            </a:r>
            <a:r>
              <a:rPr lang="en-US" dirty="0" err="1" smtClean="0">
                <a:solidFill>
                  <a:srgbClr val="FFFFFF"/>
                </a:solidFill>
              </a:rPr>
              <a:t>selv</a:t>
            </a:r>
            <a:r>
              <a:rPr lang="en-US" dirty="0" smtClean="0">
                <a:solidFill>
                  <a:srgbClr val="FFFFFF"/>
                </a:solidFill>
              </a:rPr>
              <a:t>?</a:t>
            </a:r>
          </a:p>
        </p:txBody>
      </p:sp>
      <p:sp>
        <p:nvSpPr>
          <p:cNvPr id="2" name="Pladsholder til dato 1"/>
          <p:cNvSpPr>
            <a:spLocks noGrp="1"/>
          </p:cNvSpPr>
          <p:nvPr>
            <p:ph type="dt" sz="half" idx="10"/>
          </p:nvPr>
        </p:nvSpPr>
        <p:spPr/>
        <p:txBody>
          <a:bodyPr/>
          <a:lstStyle/>
          <a:p>
            <a:fld id="{C3D27324-7794-FB4A-B5E7-DFC5AE137076}" type="datetime1">
              <a:rPr lang="da-DK" smtClean="0">
                <a:solidFill>
                  <a:srgbClr val="FFFFFF"/>
                </a:solidFill>
                <a:latin typeface="Calibri"/>
              </a:rPr>
              <a:t>05/10/15</a:t>
            </a:fld>
            <a:endParaRPr lang="da-DK" dirty="0">
              <a:solidFill>
                <a:srgbClr val="FFFFFF"/>
              </a:solidFill>
              <a:latin typeface="Calibri"/>
            </a:endParaRPr>
          </a:p>
        </p:txBody>
      </p:sp>
      <p:sp>
        <p:nvSpPr>
          <p:cNvPr id="3" name="Pladsholder til sidefod 2"/>
          <p:cNvSpPr>
            <a:spLocks noGrp="1"/>
          </p:cNvSpPr>
          <p:nvPr>
            <p:ph type="ftr" sz="quarter" idx="11"/>
          </p:nvPr>
        </p:nvSpPr>
        <p:spPr/>
        <p:txBody>
          <a:bodyPr/>
          <a:lstStyle/>
          <a:p>
            <a:r>
              <a:rPr lang="da-DK" smtClean="0">
                <a:solidFill>
                  <a:srgbClr val="FFFFFF"/>
                </a:solidFill>
                <a:latin typeface="Calibri"/>
              </a:rPr>
              <a:t>Lena Højgård Isager www.pkf.name</a:t>
            </a:r>
            <a:endParaRPr lang="da-DK" dirty="0">
              <a:solidFill>
                <a:srgbClr val="FFFFFF"/>
              </a:solidFill>
              <a:latin typeface="Calibri"/>
            </a:endParaRPr>
          </a:p>
        </p:txBody>
      </p:sp>
      <p:sp>
        <p:nvSpPr>
          <p:cNvPr id="4" name="Pladsholder til diasnummer 3"/>
          <p:cNvSpPr>
            <a:spLocks noGrp="1"/>
          </p:cNvSpPr>
          <p:nvPr>
            <p:ph type="sldNum" sz="quarter" idx="12"/>
          </p:nvPr>
        </p:nvSpPr>
        <p:spPr/>
        <p:txBody>
          <a:bodyPr/>
          <a:lstStyle/>
          <a:p>
            <a:fld id="{8FCE65AC-5FA7-A442-B9D9-7FA4188F768F}" type="slidenum">
              <a:rPr lang="da-DK" smtClean="0">
                <a:solidFill>
                  <a:srgbClr val="FFFFFF"/>
                </a:solidFill>
                <a:latin typeface="Calibri"/>
              </a:rPr>
              <a:pPr/>
              <a:t>33</a:t>
            </a:fld>
            <a:endParaRPr lang="da-DK" dirty="0">
              <a:solidFill>
                <a:srgbClr val="FFFFFF"/>
              </a:solidFill>
              <a:latin typeface="Calibri"/>
            </a:endParaRPr>
          </a:p>
        </p:txBody>
      </p:sp>
      <p:pic>
        <p:nvPicPr>
          <p:cNvPr id="7" name="Picture 4" descr="Water Lilly logo blue"/>
          <p:cNvPicPr>
            <a:picLocks noChangeAspect="1" noChangeArrowheads="1"/>
          </p:cNvPicPr>
          <p:nvPr/>
        </p:nvPicPr>
        <p:blipFill>
          <a:blip r:embed="rId2">
            <a:clrChange>
              <a:clrFrom>
                <a:srgbClr val="014590"/>
              </a:clrFrom>
              <a:clrTo>
                <a:srgbClr val="014590">
                  <a:alpha val="0"/>
                </a:srgbClr>
              </a:clrTo>
            </a:clrChange>
            <a:extLst>
              <a:ext uri="{28A0092B-C50C-407E-A947-70E740481C1C}">
                <a14:useLocalDpi xmlns:a14="http://schemas.microsoft.com/office/drawing/2010/main" val="0"/>
              </a:ext>
            </a:extLst>
          </a:blip>
          <a:srcRect/>
          <a:stretch>
            <a:fillRect/>
          </a:stretch>
        </p:blipFill>
        <p:spPr bwMode="auto">
          <a:xfrm>
            <a:off x="7801626" y="339634"/>
            <a:ext cx="936625" cy="820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889653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2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62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p:txBody>
          <a:bodyPr rIns="96382">
            <a:normAutofit/>
          </a:bodyPr>
          <a:lstStyle/>
          <a:p>
            <a:pPr marL="35899">
              <a:defRPr/>
            </a:pPr>
            <a:r>
              <a:rPr lang="en-US" sz="4000" dirty="0" err="1">
                <a:solidFill>
                  <a:srgbClr val="F8E950"/>
                </a:solidFill>
              </a:rPr>
              <a:t>Øvelse</a:t>
            </a:r>
            <a:r>
              <a:rPr lang="en-US" sz="4000" dirty="0">
                <a:solidFill>
                  <a:srgbClr val="F8E950"/>
                </a:solidFill>
              </a:rPr>
              <a:t> </a:t>
            </a:r>
            <a:r>
              <a:rPr lang="en-US" sz="4000" dirty="0" err="1">
                <a:solidFill>
                  <a:srgbClr val="F8E950"/>
                </a:solidFill>
              </a:rPr>
              <a:t>i</a:t>
            </a:r>
            <a:r>
              <a:rPr lang="en-US" sz="4000" dirty="0">
                <a:solidFill>
                  <a:srgbClr val="F8E950"/>
                </a:solidFill>
              </a:rPr>
              <a:t> plenum</a:t>
            </a:r>
          </a:p>
        </p:txBody>
      </p:sp>
      <p:sp>
        <p:nvSpPr>
          <p:cNvPr id="27650" name="Rectangle 2"/>
          <p:cNvSpPr>
            <a:spLocks noGrp="1" noChangeArrowheads="1"/>
          </p:cNvSpPr>
          <p:nvPr>
            <p:ph idx="1"/>
          </p:nvPr>
        </p:nvSpPr>
        <p:spPr/>
        <p:txBody>
          <a:bodyPr rIns="96382"/>
          <a:lstStyle/>
          <a:p>
            <a:pPr marL="0" indent="0">
              <a:buNone/>
              <a:defRPr/>
            </a:pPr>
            <a:endParaRPr lang="en-US" sz="3000" dirty="0">
              <a:solidFill>
                <a:srgbClr val="FFFFFF"/>
              </a:solidFill>
            </a:endParaRPr>
          </a:p>
          <a:p>
            <a:pPr marL="0" indent="0">
              <a:buNone/>
              <a:defRPr/>
            </a:pPr>
            <a:r>
              <a:rPr lang="en-US" sz="3000" dirty="0" err="1">
                <a:solidFill>
                  <a:srgbClr val="FFFFFF"/>
                </a:solidFill>
              </a:rPr>
              <a:t>Hvilke</a:t>
            </a:r>
            <a:r>
              <a:rPr lang="en-US" sz="3000" dirty="0">
                <a:solidFill>
                  <a:srgbClr val="FFFFFF"/>
                </a:solidFill>
              </a:rPr>
              <a:t> </a:t>
            </a:r>
            <a:r>
              <a:rPr lang="en-US" sz="3000" dirty="0" err="1">
                <a:solidFill>
                  <a:srgbClr val="FFFFFF"/>
                </a:solidFill>
              </a:rPr>
              <a:t>egenskaber</a:t>
            </a:r>
            <a:r>
              <a:rPr lang="en-US" sz="3000" dirty="0">
                <a:solidFill>
                  <a:srgbClr val="FFFFFF"/>
                </a:solidFill>
              </a:rPr>
              <a:t> </a:t>
            </a:r>
            <a:r>
              <a:rPr lang="en-US" sz="3000" dirty="0" err="1">
                <a:solidFill>
                  <a:srgbClr val="FFFFFF"/>
                </a:solidFill>
              </a:rPr>
              <a:t>eller</a:t>
            </a:r>
            <a:r>
              <a:rPr lang="en-US" sz="3000" dirty="0">
                <a:solidFill>
                  <a:srgbClr val="FFFFFF"/>
                </a:solidFill>
              </a:rPr>
              <a:t> </a:t>
            </a:r>
            <a:r>
              <a:rPr lang="en-US" sz="3000" dirty="0" err="1">
                <a:solidFill>
                  <a:srgbClr val="FFFFFF"/>
                </a:solidFill>
              </a:rPr>
              <a:t>kvaliteter</a:t>
            </a:r>
            <a:r>
              <a:rPr lang="en-US" sz="3000" dirty="0">
                <a:solidFill>
                  <a:srgbClr val="FFFFFF"/>
                </a:solidFill>
              </a:rPr>
              <a:t> </a:t>
            </a:r>
            <a:r>
              <a:rPr lang="en-US" sz="3000" dirty="0" err="1">
                <a:solidFill>
                  <a:srgbClr val="FFFFFF"/>
                </a:solidFill>
              </a:rPr>
              <a:t>ville</a:t>
            </a:r>
            <a:r>
              <a:rPr lang="en-US" sz="3000" dirty="0">
                <a:solidFill>
                  <a:srgbClr val="FFFFFF"/>
                </a:solidFill>
              </a:rPr>
              <a:t> </a:t>
            </a:r>
            <a:r>
              <a:rPr lang="en-US" sz="3000" dirty="0" err="1">
                <a:solidFill>
                  <a:srgbClr val="FFFFFF"/>
                </a:solidFill>
              </a:rPr>
              <a:t>kendetegne</a:t>
            </a:r>
            <a:r>
              <a:rPr lang="en-US" sz="3000" dirty="0">
                <a:solidFill>
                  <a:srgbClr val="FFFFFF"/>
                </a:solidFill>
              </a:rPr>
              <a:t> den </a:t>
            </a:r>
            <a:r>
              <a:rPr lang="en-US" sz="3000" dirty="0" err="1">
                <a:solidFill>
                  <a:srgbClr val="FFFFFF"/>
                </a:solidFill>
              </a:rPr>
              <a:t>perfekte</a:t>
            </a:r>
            <a:r>
              <a:rPr lang="en-US" sz="3000" dirty="0">
                <a:solidFill>
                  <a:srgbClr val="FFFFFF"/>
                </a:solidFill>
              </a:rPr>
              <a:t> </a:t>
            </a:r>
            <a:r>
              <a:rPr lang="en-US" sz="3000" dirty="0" err="1" smtClean="0">
                <a:solidFill>
                  <a:srgbClr val="FFFFFF"/>
                </a:solidFill>
              </a:rPr>
              <a:t>terapeut</a:t>
            </a:r>
            <a:r>
              <a:rPr lang="en-US" sz="3000" dirty="0" smtClean="0">
                <a:solidFill>
                  <a:srgbClr val="FFFFFF"/>
                </a:solidFill>
              </a:rPr>
              <a:t> / </a:t>
            </a:r>
            <a:r>
              <a:rPr lang="en-US" sz="3000" dirty="0" err="1" smtClean="0">
                <a:solidFill>
                  <a:srgbClr val="FFFFFF"/>
                </a:solidFill>
              </a:rPr>
              <a:t>samtalepartner</a:t>
            </a:r>
            <a:r>
              <a:rPr lang="en-US" sz="3000" dirty="0" smtClean="0">
                <a:solidFill>
                  <a:srgbClr val="FFFFFF"/>
                </a:solidFill>
              </a:rPr>
              <a:t>?</a:t>
            </a:r>
            <a:endParaRPr lang="en-US" sz="3000" dirty="0">
              <a:solidFill>
                <a:srgbClr val="FFFFFF"/>
              </a:solidFill>
            </a:endParaRPr>
          </a:p>
        </p:txBody>
      </p:sp>
      <p:sp>
        <p:nvSpPr>
          <p:cNvPr id="2" name="Pladsholder til dato 1"/>
          <p:cNvSpPr>
            <a:spLocks noGrp="1"/>
          </p:cNvSpPr>
          <p:nvPr>
            <p:ph type="dt" sz="half" idx="10"/>
          </p:nvPr>
        </p:nvSpPr>
        <p:spPr/>
        <p:txBody>
          <a:bodyPr/>
          <a:lstStyle/>
          <a:p>
            <a:fld id="{D68B7BF9-E707-8C47-91D7-84C57F601C9C}" type="datetime1">
              <a:rPr lang="da-DK" smtClean="0">
                <a:solidFill>
                  <a:srgbClr val="FFFFFF"/>
                </a:solidFill>
                <a:latin typeface="Calibri"/>
              </a:rPr>
              <a:t>05/10/15</a:t>
            </a:fld>
            <a:endParaRPr lang="da-DK" dirty="0">
              <a:solidFill>
                <a:srgbClr val="FFFFFF"/>
              </a:solidFill>
              <a:latin typeface="Calibri"/>
            </a:endParaRPr>
          </a:p>
        </p:txBody>
      </p:sp>
      <p:sp>
        <p:nvSpPr>
          <p:cNvPr id="3" name="Pladsholder til sidefod 2"/>
          <p:cNvSpPr>
            <a:spLocks noGrp="1"/>
          </p:cNvSpPr>
          <p:nvPr>
            <p:ph type="ftr" sz="quarter" idx="11"/>
          </p:nvPr>
        </p:nvSpPr>
        <p:spPr/>
        <p:txBody>
          <a:bodyPr/>
          <a:lstStyle/>
          <a:p>
            <a:r>
              <a:rPr lang="da-DK" smtClean="0">
                <a:solidFill>
                  <a:srgbClr val="FFFFFF"/>
                </a:solidFill>
                <a:latin typeface="Calibri"/>
              </a:rPr>
              <a:t>Lena Højgård Isager www.pkf.name</a:t>
            </a:r>
            <a:endParaRPr lang="da-DK" dirty="0">
              <a:solidFill>
                <a:srgbClr val="FFFFFF"/>
              </a:solidFill>
              <a:latin typeface="Calibri"/>
            </a:endParaRPr>
          </a:p>
        </p:txBody>
      </p:sp>
      <p:sp>
        <p:nvSpPr>
          <p:cNvPr id="4" name="Pladsholder til diasnummer 3"/>
          <p:cNvSpPr>
            <a:spLocks noGrp="1"/>
          </p:cNvSpPr>
          <p:nvPr>
            <p:ph type="sldNum" sz="quarter" idx="12"/>
          </p:nvPr>
        </p:nvSpPr>
        <p:spPr/>
        <p:txBody>
          <a:bodyPr/>
          <a:lstStyle/>
          <a:p>
            <a:fld id="{8FCE65AC-5FA7-A442-B9D9-7FA4188F768F}" type="slidenum">
              <a:rPr lang="da-DK" smtClean="0">
                <a:solidFill>
                  <a:srgbClr val="FFFFFF"/>
                </a:solidFill>
                <a:latin typeface="Calibri"/>
              </a:rPr>
              <a:pPr/>
              <a:t>34</a:t>
            </a:fld>
            <a:endParaRPr lang="da-DK" dirty="0">
              <a:solidFill>
                <a:srgbClr val="FFFFFF"/>
              </a:solidFill>
              <a:latin typeface="Calibri"/>
            </a:endParaRPr>
          </a:p>
        </p:txBody>
      </p:sp>
      <p:pic>
        <p:nvPicPr>
          <p:cNvPr id="7" name="Picture 4" descr="Water Lilly logo blue"/>
          <p:cNvPicPr>
            <a:picLocks noChangeAspect="1" noChangeArrowheads="1"/>
          </p:cNvPicPr>
          <p:nvPr/>
        </p:nvPicPr>
        <p:blipFill>
          <a:blip r:embed="rId2">
            <a:clrChange>
              <a:clrFrom>
                <a:srgbClr val="014590"/>
              </a:clrFrom>
              <a:clrTo>
                <a:srgbClr val="014590">
                  <a:alpha val="0"/>
                </a:srgbClr>
              </a:clrTo>
            </a:clrChange>
            <a:extLst>
              <a:ext uri="{28A0092B-C50C-407E-A947-70E740481C1C}">
                <a14:useLocalDpi xmlns:a14="http://schemas.microsoft.com/office/drawing/2010/main" val="0"/>
              </a:ext>
            </a:extLst>
          </a:blip>
          <a:srcRect/>
          <a:stretch>
            <a:fillRect/>
          </a:stretch>
        </p:blipFill>
        <p:spPr bwMode="auto">
          <a:xfrm>
            <a:off x="7801626" y="339634"/>
            <a:ext cx="936625" cy="820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060584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403411" y="298574"/>
            <a:ext cx="8546353" cy="1785104"/>
          </a:xfrm>
          <a:prstGeom prst="rect">
            <a:avLst/>
          </a:prstGeom>
        </p:spPr>
        <p:txBody>
          <a:bodyPr wrap="square">
            <a:spAutoFit/>
          </a:bodyPr>
          <a:lstStyle/>
          <a:p>
            <a:r>
              <a:rPr lang="da-DK" dirty="0" smtClean="0">
                <a:solidFill>
                  <a:srgbClr val="F8E950"/>
                </a:solidFill>
                <a:cs typeface="American Typewriter"/>
              </a:rPr>
              <a:t>                                     </a:t>
            </a:r>
            <a:r>
              <a:rPr lang="da-DK" sz="2800" dirty="0" smtClean="0">
                <a:solidFill>
                  <a:srgbClr val="F8E950"/>
                </a:solidFill>
                <a:cs typeface="American Typewriter"/>
              </a:rPr>
              <a:t>  Oplevelse med skam</a:t>
            </a:r>
            <a:r>
              <a:rPr lang="da-DK" sz="2800" dirty="0" smtClean="0">
                <a:solidFill>
                  <a:srgbClr val="F8E950"/>
                </a:solidFill>
                <a:ea typeface="ＭＳ Ｐゴシック" charset="0"/>
                <a:cs typeface="American Typewriter"/>
                <a:sym typeface="ＭＳ Ｐゴシック" charset="0"/>
              </a:rPr>
              <a:t/>
            </a:r>
            <a:br>
              <a:rPr lang="da-DK" sz="2800" dirty="0" smtClean="0">
                <a:solidFill>
                  <a:srgbClr val="F8E950"/>
                </a:solidFill>
                <a:ea typeface="ＭＳ Ｐゴシック" charset="0"/>
                <a:cs typeface="American Typewriter"/>
                <a:sym typeface="ＭＳ Ｐゴシック" charset="0"/>
              </a:rPr>
            </a:br>
            <a:endParaRPr lang="da-DK" sz="2800" dirty="0" smtClean="0">
              <a:solidFill>
                <a:srgbClr val="F8E950"/>
              </a:solidFill>
              <a:ea typeface="ＭＳ Ｐゴシック" charset="0"/>
              <a:cs typeface="American Typewriter"/>
              <a:sym typeface="ＭＳ Ｐゴシック" charset="0"/>
            </a:endParaRPr>
          </a:p>
          <a:p>
            <a:r>
              <a:rPr lang="da-DK" dirty="0" smtClean="0">
                <a:solidFill>
                  <a:srgbClr val="FFFFFF"/>
                </a:solidFill>
                <a:cs typeface="American Typewriter"/>
              </a:rPr>
              <a:t>Tænk på en oplevelse som er forbundet med skam, det kan være en oplevelse af nyere dato eller det kan være en gammel oplevelse. Vælg en oplevelse som du ikke umiddelbart ville have lyst til at fortælle andre om.</a:t>
            </a:r>
            <a:endParaRPr lang="da-DK" dirty="0">
              <a:solidFill>
                <a:srgbClr val="FFFFFF"/>
              </a:solidFill>
              <a:cs typeface="American Typewriter"/>
            </a:endParaRPr>
          </a:p>
        </p:txBody>
      </p:sp>
      <p:sp>
        <p:nvSpPr>
          <p:cNvPr id="5" name="Tekstfelt 4"/>
          <p:cNvSpPr txBox="1"/>
          <p:nvPr/>
        </p:nvSpPr>
        <p:spPr>
          <a:xfrm>
            <a:off x="403411" y="2329899"/>
            <a:ext cx="3959412" cy="3108544"/>
          </a:xfrm>
          <a:prstGeom prst="rect">
            <a:avLst/>
          </a:prstGeom>
          <a:noFill/>
        </p:spPr>
        <p:txBody>
          <a:bodyPr wrap="square" rtlCol="0">
            <a:spAutoFit/>
          </a:bodyPr>
          <a:lstStyle/>
          <a:p>
            <a:r>
              <a:rPr lang="da-DK" sz="1400" b="1">
                <a:solidFill>
                  <a:srgbClr val="FFFFFF"/>
                </a:solidFill>
                <a:cs typeface="American Typewriter"/>
              </a:rPr>
              <a:t>Før visualisering:</a:t>
            </a:r>
          </a:p>
          <a:p>
            <a:r>
              <a:rPr lang="da-DK" sz="1400">
                <a:solidFill>
                  <a:srgbClr val="FFFFFF"/>
                </a:solidFill>
                <a:cs typeface="American Typewriter"/>
              </a:rPr>
              <a:t>Hvad tænker du om dig selv, når du tænker på denne skamfulde oplevelse. Hvad er dit syn på dig selv?</a:t>
            </a:r>
          </a:p>
          <a:p>
            <a:endParaRPr lang="da-DK" sz="1400">
              <a:solidFill>
                <a:srgbClr val="FFFFFF"/>
              </a:solidFill>
              <a:cs typeface="American Typewriter"/>
            </a:endParaRPr>
          </a:p>
          <a:p>
            <a:endParaRPr lang="da-DK" sz="1400">
              <a:solidFill>
                <a:srgbClr val="FFFFFF"/>
              </a:solidFill>
              <a:cs typeface="American Typewriter"/>
            </a:endParaRPr>
          </a:p>
          <a:p>
            <a:endParaRPr lang="da-DK" sz="1400">
              <a:solidFill>
                <a:srgbClr val="FFFFFF"/>
              </a:solidFill>
              <a:cs typeface="American Typewriter"/>
            </a:endParaRPr>
          </a:p>
          <a:p>
            <a:endParaRPr lang="da-DK" sz="1400">
              <a:solidFill>
                <a:srgbClr val="FFFFFF"/>
              </a:solidFill>
              <a:cs typeface="American Typewriter"/>
            </a:endParaRPr>
          </a:p>
          <a:p>
            <a:endParaRPr lang="da-DK" sz="1400">
              <a:solidFill>
                <a:srgbClr val="FFFFFF"/>
              </a:solidFill>
              <a:cs typeface="American Typewriter"/>
            </a:endParaRPr>
          </a:p>
          <a:p>
            <a:endParaRPr lang="da-DK" sz="1400">
              <a:solidFill>
                <a:srgbClr val="FFFFFF"/>
              </a:solidFill>
              <a:cs typeface="American Typewriter"/>
            </a:endParaRPr>
          </a:p>
          <a:p>
            <a:r>
              <a:rPr lang="da-DK" sz="1400" smtClean="0">
                <a:solidFill>
                  <a:srgbClr val="FFFFFF"/>
                </a:solidFill>
                <a:cs typeface="American Typewriter"/>
              </a:rPr>
              <a:t>Hvordan </a:t>
            </a:r>
            <a:r>
              <a:rPr lang="da-DK" sz="1400">
                <a:solidFill>
                  <a:srgbClr val="FFFFFF"/>
                </a:solidFill>
                <a:cs typeface="American Typewriter"/>
              </a:rPr>
              <a:t>forestiller du dig, at andre ville tænke om dig, hvis de havde kendskab til din oplevelse? Hvordan ville deres syn være på dig?</a:t>
            </a:r>
          </a:p>
          <a:p>
            <a:endParaRPr lang="da-DK" sz="1400">
              <a:solidFill>
                <a:srgbClr val="FFFFFF"/>
              </a:solidFill>
              <a:cs typeface="American Typewriter"/>
            </a:endParaRPr>
          </a:p>
        </p:txBody>
      </p:sp>
      <p:sp>
        <p:nvSpPr>
          <p:cNvPr id="6" name="Tekstfelt 5"/>
          <p:cNvSpPr txBox="1"/>
          <p:nvPr/>
        </p:nvSpPr>
        <p:spPr>
          <a:xfrm>
            <a:off x="4706471" y="2328974"/>
            <a:ext cx="3974353" cy="2967992"/>
          </a:xfrm>
          <a:prstGeom prst="rect">
            <a:avLst/>
          </a:prstGeom>
          <a:noFill/>
        </p:spPr>
        <p:txBody>
          <a:bodyPr wrap="square" rtlCol="0">
            <a:spAutoFit/>
          </a:bodyPr>
          <a:lstStyle/>
          <a:p>
            <a:pPr marL="343565" indent="-307670" defTabSz="421996" fontAlgn="base">
              <a:spcBef>
                <a:spcPts val="283"/>
              </a:spcBef>
              <a:spcAft>
                <a:spcPct val="0"/>
              </a:spcAft>
            </a:pPr>
            <a:r>
              <a:rPr lang="da-DK" sz="1400" b="1" smtClean="0">
                <a:solidFill>
                  <a:srgbClr val="FFFFFF"/>
                </a:solidFill>
                <a:ea typeface="ＭＳ Ｐゴシック" charset="0"/>
                <a:cs typeface="American Typewriter"/>
                <a:sym typeface="Comic Sans MS" charset="0"/>
              </a:rPr>
              <a:t>Efter visualisering:</a:t>
            </a:r>
          </a:p>
          <a:p>
            <a:pPr marL="35895" defTabSz="421996" fontAlgn="base">
              <a:spcBef>
                <a:spcPts val="283"/>
              </a:spcBef>
              <a:spcAft>
                <a:spcPct val="0"/>
              </a:spcAft>
              <a:buClr>
                <a:srgbClr val="000000"/>
              </a:buClr>
              <a:buSzPct val="100000"/>
            </a:pPr>
            <a:r>
              <a:rPr lang="da-DK" sz="1400" smtClean="0">
                <a:solidFill>
                  <a:srgbClr val="FFFFFF"/>
                </a:solidFill>
                <a:ea typeface="ＭＳ Ｐゴシック" charset="0"/>
                <a:cs typeface="American Typewriter"/>
                <a:sym typeface="Comic Sans MS" charset="0"/>
              </a:rPr>
              <a:t>Hvad tænker du om dig selv nu, når du ser på dig selv med medfølelse?</a:t>
            </a:r>
          </a:p>
          <a:p>
            <a:pPr marL="343565" indent="-307670" defTabSz="421996" fontAlgn="base">
              <a:spcBef>
                <a:spcPts val="283"/>
              </a:spcBef>
              <a:spcAft>
                <a:spcPct val="0"/>
              </a:spcAft>
              <a:buClr>
                <a:srgbClr val="000000"/>
              </a:buClr>
              <a:buSzPct val="100000"/>
              <a:buFont typeface="Zapf Dingbats" charset="0"/>
              <a:buChar char="❋"/>
            </a:pPr>
            <a:endParaRPr lang="da-DK" sz="1400" smtClean="0">
              <a:solidFill>
                <a:srgbClr val="FFFFFF"/>
              </a:solidFill>
              <a:ea typeface="ＭＳ Ｐゴシック" charset="0"/>
              <a:cs typeface="American Typewriter"/>
              <a:sym typeface="Comic Sans MS" charset="0"/>
            </a:endParaRPr>
          </a:p>
          <a:p>
            <a:pPr marL="343565" indent="-307670" defTabSz="421996" fontAlgn="base">
              <a:spcBef>
                <a:spcPts val="283"/>
              </a:spcBef>
              <a:spcAft>
                <a:spcPct val="0"/>
              </a:spcAft>
              <a:buClr>
                <a:srgbClr val="000000"/>
              </a:buClr>
              <a:buSzPct val="100000"/>
              <a:buFont typeface="Zapf Dingbats" charset="0"/>
              <a:buChar char="❋"/>
            </a:pPr>
            <a:endParaRPr lang="da-DK" sz="1400" smtClean="0">
              <a:solidFill>
                <a:srgbClr val="FFFFFF"/>
              </a:solidFill>
              <a:ea typeface="ＭＳ Ｐゴシック" charset="0"/>
              <a:cs typeface="American Typewriter"/>
              <a:sym typeface="Comic Sans MS" charset="0"/>
            </a:endParaRPr>
          </a:p>
          <a:p>
            <a:pPr marL="35895" defTabSz="421996" fontAlgn="base">
              <a:spcBef>
                <a:spcPts val="283"/>
              </a:spcBef>
              <a:spcAft>
                <a:spcPct val="0"/>
              </a:spcAft>
              <a:buClr>
                <a:srgbClr val="000000"/>
              </a:buClr>
              <a:buSzPct val="100000"/>
            </a:pPr>
            <a:endParaRPr lang="da-DK" sz="1400" smtClean="0">
              <a:solidFill>
                <a:srgbClr val="FFFFFF"/>
              </a:solidFill>
              <a:ea typeface="ＭＳ Ｐゴシック" charset="0"/>
              <a:cs typeface="American Typewriter"/>
              <a:sym typeface="Comic Sans MS" charset="0"/>
            </a:endParaRPr>
          </a:p>
          <a:p>
            <a:pPr marL="343565" indent="-307670" defTabSz="421996" fontAlgn="base">
              <a:spcBef>
                <a:spcPts val="283"/>
              </a:spcBef>
              <a:spcAft>
                <a:spcPct val="0"/>
              </a:spcAft>
              <a:buClr>
                <a:srgbClr val="000000"/>
              </a:buClr>
              <a:buSzPct val="100000"/>
              <a:buFont typeface="Zapf Dingbats" charset="0"/>
              <a:buChar char="❋"/>
            </a:pPr>
            <a:endParaRPr lang="da-DK" sz="1400" smtClean="0">
              <a:solidFill>
                <a:srgbClr val="FFFFFF"/>
              </a:solidFill>
              <a:ea typeface="ＭＳ Ｐゴシック" charset="0"/>
              <a:cs typeface="American Typewriter"/>
              <a:sym typeface="Comic Sans MS" charset="0"/>
            </a:endParaRPr>
          </a:p>
          <a:p>
            <a:pPr marL="343565" indent="-307670" defTabSz="421996" fontAlgn="base">
              <a:spcBef>
                <a:spcPts val="283"/>
              </a:spcBef>
              <a:spcAft>
                <a:spcPct val="0"/>
              </a:spcAft>
              <a:buClr>
                <a:srgbClr val="000000"/>
              </a:buClr>
              <a:buSzPct val="100000"/>
              <a:buFont typeface="Zapf Dingbats" charset="0"/>
              <a:buChar char="❋"/>
            </a:pPr>
            <a:endParaRPr lang="da-DK" sz="1400" smtClean="0">
              <a:solidFill>
                <a:srgbClr val="FFFFFF"/>
              </a:solidFill>
              <a:ea typeface="ＭＳ Ｐゴシック" charset="0"/>
              <a:cs typeface="American Typewriter"/>
              <a:sym typeface="Comic Sans MS" charset="0"/>
            </a:endParaRPr>
          </a:p>
          <a:p>
            <a:pPr marL="343565" indent="-307670" defTabSz="421996" fontAlgn="base">
              <a:spcBef>
                <a:spcPts val="283"/>
              </a:spcBef>
              <a:spcAft>
                <a:spcPct val="0"/>
              </a:spcAft>
              <a:buClr>
                <a:srgbClr val="000000"/>
              </a:buClr>
              <a:buSzPct val="100000"/>
              <a:buFont typeface="Zapf Dingbats" charset="0"/>
              <a:buChar char="❋"/>
            </a:pPr>
            <a:endParaRPr lang="da-DK" sz="1400" smtClean="0">
              <a:solidFill>
                <a:srgbClr val="FFFFFF"/>
              </a:solidFill>
              <a:ea typeface="ＭＳ Ｐゴシック" charset="0"/>
              <a:cs typeface="American Typewriter"/>
              <a:sym typeface="Comic Sans MS" charset="0"/>
            </a:endParaRPr>
          </a:p>
          <a:p>
            <a:pPr marL="35895" defTabSz="421996" fontAlgn="base">
              <a:spcBef>
                <a:spcPts val="283"/>
              </a:spcBef>
              <a:spcAft>
                <a:spcPct val="0"/>
              </a:spcAft>
              <a:buClr>
                <a:srgbClr val="000000"/>
              </a:buClr>
              <a:buSzPct val="100000"/>
            </a:pPr>
            <a:r>
              <a:rPr lang="da-DK" sz="1400" smtClean="0">
                <a:solidFill>
                  <a:srgbClr val="FFFFFF"/>
                </a:solidFill>
                <a:ea typeface="ＭＳ Ｐゴシック" charset="0"/>
                <a:cs typeface="American Typewriter"/>
                <a:sym typeface="Comic Sans MS" charset="0"/>
              </a:rPr>
              <a:t>Hvordan forestiller du dig nu ud fra et medfølende perspektiv, at andre vil se på dig?</a:t>
            </a:r>
          </a:p>
          <a:p>
            <a:endParaRPr lang="da-DK" sz="1400">
              <a:solidFill>
                <a:srgbClr val="FFFFFF"/>
              </a:solidFill>
              <a:cs typeface="American Typewriter"/>
            </a:endParaRPr>
          </a:p>
        </p:txBody>
      </p:sp>
      <p:sp>
        <p:nvSpPr>
          <p:cNvPr id="2" name="Pladsholder til dato 1"/>
          <p:cNvSpPr>
            <a:spLocks noGrp="1"/>
          </p:cNvSpPr>
          <p:nvPr>
            <p:ph type="dt" sz="half" idx="10"/>
          </p:nvPr>
        </p:nvSpPr>
        <p:spPr/>
        <p:txBody>
          <a:bodyPr/>
          <a:lstStyle/>
          <a:p>
            <a:fld id="{B9A5F3BD-B2A6-2B45-ACC0-794662EE6BA8}" type="datetime1">
              <a:rPr lang="da-DK" smtClean="0">
                <a:solidFill>
                  <a:srgbClr val="FFFFFF"/>
                </a:solidFill>
                <a:latin typeface="Calibri"/>
              </a:rPr>
              <a:t>05/10/15</a:t>
            </a:fld>
            <a:endParaRPr lang="da-DK" dirty="0">
              <a:solidFill>
                <a:srgbClr val="FFFFFF"/>
              </a:solidFill>
              <a:latin typeface="Calibri"/>
            </a:endParaRPr>
          </a:p>
        </p:txBody>
      </p:sp>
      <p:sp>
        <p:nvSpPr>
          <p:cNvPr id="3" name="Pladsholder til sidefod 2"/>
          <p:cNvSpPr>
            <a:spLocks noGrp="1"/>
          </p:cNvSpPr>
          <p:nvPr>
            <p:ph type="ftr" sz="quarter" idx="11"/>
          </p:nvPr>
        </p:nvSpPr>
        <p:spPr/>
        <p:txBody>
          <a:bodyPr/>
          <a:lstStyle/>
          <a:p>
            <a:r>
              <a:rPr lang="da-DK" smtClean="0">
                <a:solidFill>
                  <a:srgbClr val="FFFFFF"/>
                </a:solidFill>
                <a:latin typeface="Calibri"/>
              </a:rPr>
              <a:t>Lena Højgård Isager www.pkf.name</a:t>
            </a:r>
            <a:endParaRPr lang="da-DK" dirty="0">
              <a:solidFill>
                <a:srgbClr val="FFFFFF"/>
              </a:solidFill>
              <a:latin typeface="Calibri"/>
            </a:endParaRPr>
          </a:p>
        </p:txBody>
      </p:sp>
      <p:sp>
        <p:nvSpPr>
          <p:cNvPr id="7" name="Pladsholder til diasnummer 6"/>
          <p:cNvSpPr>
            <a:spLocks noGrp="1"/>
          </p:cNvSpPr>
          <p:nvPr>
            <p:ph type="sldNum" sz="quarter" idx="12"/>
          </p:nvPr>
        </p:nvSpPr>
        <p:spPr/>
        <p:txBody>
          <a:bodyPr/>
          <a:lstStyle/>
          <a:p>
            <a:fld id="{8FCE65AC-5FA7-A442-B9D9-7FA4188F768F}" type="slidenum">
              <a:rPr lang="da-DK" smtClean="0">
                <a:solidFill>
                  <a:srgbClr val="FFFFFF"/>
                </a:solidFill>
                <a:latin typeface="Calibri"/>
              </a:rPr>
              <a:pPr/>
              <a:t>35</a:t>
            </a:fld>
            <a:endParaRPr lang="da-DK" dirty="0">
              <a:solidFill>
                <a:srgbClr val="FFFFFF"/>
              </a:solidFill>
              <a:latin typeface="Calibri"/>
            </a:endParaRPr>
          </a:p>
        </p:txBody>
      </p:sp>
      <p:pic>
        <p:nvPicPr>
          <p:cNvPr id="8" name="Picture 4" descr="Water Lilly logo blue"/>
          <p:cNvPicPr>
            <a:picLocks noChangeAspect="1" noChangeArrowheads="1"/>
          </p:cNvPicPr>
          <p:nvPr/>
        </p:nvPicPr>
        <p:blipFill>
          <a:blip r:embed="rId2">
            <a:clrChange>
              <a:clrFrom>
                <a:srgbClr val="014590"/>
              </a:clrFrom>
              <a:clrTo>
                <a:srgbClr val="014590">
                  <a:alpha val="0"/>
                </a:srgbClr>
              </a:clrTo>
            </a:clrChange>
            <a:extLst>
              <a:ext uri="{28A0092B-C50C-407E-A947-70E740481C1C}">
                <a14:useLocalDpi xmlns:a14="http://schemas.microsoft.com/office/drawing/2010/main" val="0"/>
              </a:ext>
            </a:extLst>
          </a:blip>
          <a:srcRect/>
          <a:stretch>
            <a:fillRect/>
          </a:stretch>
        </p:blipFill>
        <p:spPr bwMode="auto">
          <a:xfrm>
            <a:off x="7801626" y="339634"/>
            <a:ext cx="936625" cy="820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090952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4000" dirty="0" smtClean="0">
                <a:solidFill>
                  <a:srgbClr val="F8E950"/>
                </a:solidFill>
              </a:rPr>
              <a:t>Medfølende farve</a:t>
            </a:r>
            <a:endParaRPr lang="da-DK" sz="4000" dirty="0">
              <a:solidFill>
                <a:srgbClr val="F8E950"/>
              </a:solidFill>
            </a:endParaRPr>
          </a:p>
        </p:txBody>
      </p:sp>
      <p:sp>
        <p:nvSpPr>
          <p:cNvPr id="3" name="Pladsholder til indhold 2"/>
          <p:cNvSpPr>
            <a:spLocks noGrp="1"/>
          </p:cNvSpPr>
          <p:nvPr>
            <p:ph idx="1"/>
          </p:nvPr>
        </p:nvSpPr>
        <p:spPr>
          <a:xfrm>
            <a:off x="457200" y="1160372"/>
            <a:ext cx="8229600" cy="4525963"/>
          </a:xfrm>
        </p:spPr>
        <p:txBody>
          <a:bodyPr>
            <a:noAutofit/>
          </a:bodyPr>
          <a:lstStyle/>
          <a:p>
            <a:r>
              <a:rPr lang="da-DK" sz="900" dirty="0">
                <a:solidFill>
                  <a:srgbClr val="FFFFFF"/>
                </a:solidFill>
              </a:rPr>
              <a:t>Sæt dig oprejst og behageligt tilrette, så du er vågen og opmærksom </a:t>
            </a:r>
          </a:p>
          <a:p>
            <a:r>
              <a:rPr lang="da-DK" sz="900" dirty="0">
                <a:solidFill>
                  <a:srgbClr val="FFFFFF"/>
                </a:solidFill>
              </a:rPr>
              <a:t>Ret opmærksomheden mod dit åndedræt</a:t>
            </a:r>
          </a:p>
          <a:p>
            <a:r>
              <a:rPr lang="da-DK" sz="900" dirty="0">
                <a:solidFill>
                  <a:srgbClr val="FFFFFF"/>
                </a:solidFill>
              </a:rPr>
              <a:t>Træk vejret lidt langsommere og dybere en du plejer at gøre, og prøv at have fornemmelsen af at sætte tempoet lidt ned og at give slip på udåndingen.</a:t>
            </a:r>
          </a:p>
          <a:p>
            <a:r>
              <a:rPr lang="da-DK" sz="900" dirty="0">
                <a:solidFill>
                  <a:srgbClr val="FFFFFF"/>
                </a:solidFill>
              </a:rPr>
              <a:t>Ret opmærksomheden mod dit ansigtsudtryk, og prøv at have et mildt udtryk, træk lidt på smilebåndet, bare så det er behageligt.</a:t>
            </a:r>
          </a:p>
          <a:p>
            <a:r>
              <a:rPr lang="da-DK" sz="900" dirty="0">
                <a:solidFill>
                  <a:srgbClr val="FFFFFF"/>
                </a:solidFill>
              </a:rPr>
              <a:t>Læg mærke til hvordan du har det i kroppen, om der er noget der trænger til opmærksomhed, så bare læg mærke til det og prøv at lade det være. </a:t>
            </a:r>
          </a:p>
          <a:p>
            <a:r>
              <a:rPr lang="da-DK" sz="900" dirty="0">
                <a:solidFill>
                  <a:srgbClr val="FFFFFF"/>
                </a:solidFill>
              </a:rPr>
              <a:t>Læg mærke til at kroppen hviler solidt på stolen og jorden, og at underlaget udgør en solid base for kroppen</a:t>
            </a:r>
          </a:p>
          <a:p>
            <a:r>
              <a:rPr lang="da-DK" sz="900" dirty="0">
                <a:solidFill>
                  <a:srgbClr val="FFFFFF"/>
                </a:solidFill>
              </a:rPr>
              <a:t>Læg på samme måde mærke til at kroppen udgør en solid base for sindet</a:t>
            </a:r>
            <a:r>
              <a:rPr lang="da-DK" sz="900" dirty="0" smtClean="0">
                <a:solidFill>
                  <a:srgbClr val="FFFFFF"/>
                </a:solidFill>
              </a:rPr>
              <a:t>.</a:t>
            </a:r>
            <a:endParaRPr lang="da-DK" sz="900" dirty="0">
              <a:solidFill>
                <a:srgbClr val="FFFFFF"/>
              </a:solidFill>
            </a:endParaRPr>
          </a:p>
          <a:p>
            <a:r>
              <a:rPr lang="da-DK" sz="900" dirty="0">
                <a:solidFill>
                  <a:srgbClr val="FFFFFF"/>
                </a:solidFill>
              </a:rPr>
              <a:t>Hvis opmærksomheden vandrer undervejs, sådan som det er opmærksomhedens natur at gøre, så led den blot venligt tilbage til det, du gerne vil have opmærksomhed på, når du opdager det.</a:t>
            </a:r>
          </a:p>
          <a:p>
            <a:endParaRPr lang="da-DK" sz="900" dirty="0">
              <a:solidFill>
                <a:srgbClr val="FFFFFF"/>
              </a:solidFill>
            </a:endParaRPr>
          </a:p>
          <a:p>
            <a:r>
              <a:rPr lang="da-DK" sz="900" dirty="0">
                <a:solidFill>
                  <a:srgbClr val="FFFFFF"/>
                </a:solidFill>
              </a:rPr>
              <a:t>Forestil dig nu,  at du befinder dig et trygt sted, det kan være hvor som helst i naturen eller inde, et sted du kender eller bare et du forestiller dig, det er dit valg. </a:t>
            </a:r>
          </a:p>
          <a:p>
            <a:r>
              <a:rPr lang="da-DK" sz="900" dirty="0">
                <a:solidFill>
                  <a:srgbClr val="FFFFFF"/>
                </a:solidFill>
              </a:rPr>
              <a:t>Læg mærke til hvordan der ser ud på dit trygge sted, hvilke farver der er </a:t>
            </a:r>
          </a:p>
          <a:p>
            <a:r>
              <a:rPr lang="da-DK" sz="900" dirty="0">
                <a:solidFill>
                  <a:srgbClr val="FFFFFF"/>
                </a:solidFill>
              </a:rPr>
              <a:t>Læg mærke til lydene</a:t>
            </a:r>
          </a:p>
          <a:p>
            <a:r>
              <a:rPr lang="da-DK" sz="900" dirty="0">
                <a:solidFill>
                  <a:srgbClr val="FFFFFF"/>
                </a:solidFill>
              </a:rPr>
              <a:t>Læg mærke til duftene</a:t>
            </a:r>
          </a:p>
          <a:p>
            <a:r>
              <a:rPr lang="da-DK" sz="900" dirty="0">
                <a:solidFill>
                  <a:srgbClr val="FFFFFF"/>
                </a:solidFill>
              </a:rPr>
              <a:t>Læg mærke til temperaturen og om du kan mærke fornemmelsen af vinden mod huden</a:t>
            </a:r>
          </a:p>
          <a:p>
            <a:r>
              <a:rPr lang="da-DK" sz="900" dirty="0">
                <a:solidFill>
                  <a:srgbClr val="FFFFFF"/>
                </a:solidFill>
              </a:rPr>
              <a:t>Læg mærke til underlaget om det er hårdt eller blødt</a:t>
            </a:r>
          </a:p>
          <a:p>
            <a:r>
              <a:rPr lang="da-DK" sz="900" dirty="0">
                <a:solidFill>
                  <a:srgbClr val="FFFFFF"/>
                </a:solidFill>
              </a:rPr>
              <a:t>Og læg nu mærke til at stedet byder dig velkommen og inviterer dig ind. At stedet gerne vil have, at du er der.  Prøv at lade stedet sige goddag og velkommen til dig. Måske det kan lyde noget i retning af ” Hej (sig dit navn) velkommen, hvor er det dejligt at se dig”</a:t>
            </a:r>
          </a:p>
          <a:p>
            <a:r>
              <a:rPr lang="da-DK" sz="900" dirty="0">
                <a:solidFill>
                  <a:srgbClr val="FFFFFF"/>
                </a:solidFill>
              </a:rPr>
              <a:t>Læg mærke til hvordan det </a:t>
            </a:r>
            <a:r>
              <a:rPr lang="da-DK" sz="900" dirty="0" smtClean="0">
                <a:solidFill>
                  <a:srgbClr val="FFFFFF"/>
                </a:solidFill>
              </a:rPr>
              <a:t>er</a:t>
            </a:r>
            <a:endParaRPr lang="da-DK" sz="900" dirty="0">
              <a:solidFill>
                <a:srgbClr val="FFFFFF"/>
              </a:solidFill>
            </a:endParaRPr>
          </a:p>
          <a:p>
            <a:pPr marL="0" indent="0">
              <a:buNone/>
            </a:pPr>
            <a:endParaRPr lang="da-DK" sz="900" dirty="0" smtClean="0">
              <a:solidFill>
                <a:srgbClr val="FFFFFF"/>
              </a:solidFill>
            </a:endParaRPr>
          </a:p>
          <a:p>
            <a:r>
              <a:rPr lang="da-DK" sz="900" dirty="0" smtClean="0">
                <a:solidFill>
                  <a:srgbClr val="FFFFFF"/>
                </a:solidFill>
              </a:rPr>
              <a:t>Forestil dig nu en medfølende farve. Det kan være en hvilken som helst farve, helt efter dit valg. Du kan forestille dig farven som en tåge eller en fast form, det er helt op til dig.</a:t>
            </a:r>
          </a:p>
          <a:p>
            <a:r>
              <a:rPr lang="da-DK" sz="900" dirty="0" smtClean="0">
                <a:solidFill>
                  <a:srgbClr val="FFFFFF"/>
                </a:solidFill>
              </a:rPr>
              <a:t>Læg mærke til farvens intensitet og stoflighed</a:t>
            </a:r>
          </a:p>
          <a:p>
            <a:r>
              <a:rPr lang="da-DK" sz="900" dirty="0" smtClean="0">
                <a:solidFill>
                  <a:srgbClr val="FFFFFF"/>
                </a:solidFill>
              </a:rPr>
              <a:t>Du kan se farven foran eller ved siden af dig, eller du kan lade dig indhylle i farven</a:t>
            </a:r>
          </a:p>
          <a:p>
            <a:r>
              <a:rPr lang="da-DK" sz="900" dirty="0" smtClean="0">
                <a:solidFill>
                  <a:srgbClr val="FFFFFF"/>
                </a:solidFill>
              </a:rPr>
              <a:t>Læg mærke til, at din medfølende farve virkelig ønsker at være der for dig, lige sådan som du er</a:t>
            </a:r>
          </a:p>
          <a:p>
            <a:r>
              <a:rPr lang="da-DK" sz="900" dirty="0" smtClean="0">
                <a:solidFill>
                  <a:srgbClr val="FFFFFF"/>
                </a:solidFill>
              </a:rPr>
              <a:t>Læg mærke til at farven møder dig med varme, styrke, indlevelse, forståelse og visdom</a:t>
            </a:r>
          </a:p>
          <a:p>
            <a:r>
              <a:rPr lang="da-DK" sz="900" dirty="0" smtClean="0">
                <a:solidFill>
                  <a:srgbClr val="FFFFFF"/>
                </a:solidFill>
              </a:rPr>
              <a:t>Læg mærke til hvordan det er at blive mødt på den måde</a:t>
            </a:r>
          </a:p>
          <a:p>
            <a:r>
              <a:rPr lang="da-DK" sz="900" dirty="0" smtClean="0">
                <a:solidFill>
                  <a:srgbClr val="FFFFFF"/>
                </a:solidFill>
              </a:rPr>
              <a:t>Prøv nu sammen med din medfølende farve at se på erindringen om den skamfulde oplevelse fra før, at se på dig selv i erindringen med varme, forståelse, indlevelse, styrke og visdom.</a:t>
            </a:r>
          </a:p>
          <a:p>
            <a:r>
              <a:rPr lang="da-DK" sz="900" dirty="0" smtClean="0">
                <a:solidFill>
                  <a:srgbClr val="FFFFFF"/>
                </a:solidFill>
              </a:rPr>
              <a:t>Prøv virkelig at se på dig selv med medfølende øjne og læg mærke til, hvad der sker, når du gør det.</a:t>
            </a:r>
          </a:p>
          <a:p>
            <a:r>
              <a:rPr lang="da-DK" sz="900" dirty="0" smtClean="0">
                <a:solidFill>
                  <a:srgbClr val="FFFFFF"/>
                </a:solidFill>
              </a:rPr>
              <a:t>Slip så erindringen og vend opmærksomheden tilbage til din medfølende farve og åndedrættet</a:t>
            </a:r>
          </a:p>
          <a:p>
            <a:r>
              <a:rPr lang="da-DK" sz="900" dirty="0" smtClean="0">
                <a:solidFill>
                  <a:srgbClr val="FFFFFF"/>
                </a:solidFill>
              </a:rPr>
              <a:t>Når du er klar til det, så vend opmærksomheden ud i verden igen</a:t>
            </a:r>
          </a:p>
          <a:p>
            <a:pPr marL="0" indent="0">
              <a:buNone/>
            </a:pPr>
            <a:endParaRPr lang="da-DK" sz="900" dirty="0" smtClean="0">
              <a:solidFill>
                <a:srgbClr val="FFFFFF"/>
              </a:solidFill>
            </a:endParaRPr>
          </a:p>
        </p:txBody>
      </p:sp>
      <p:sp>
        <p:nvSpPr>
          <p:cNvPr id="4" name="Pladsholder til dato 3"/>
          <p:cNvSpPr>
            <a:spLocks noGrp="1"/>
          </p:cNvSpPr>
          <p:nvPr>
            <p:ph type="dt" sz="half" idx="10"/>
          </p:nvPr>
        </p:nvSpPr>
        <p:spPr/>
        <p:txBody>
          <a:bodyPr/>
          <a:lstStyle/>
          <a:p>
            <a:fld id="{4B80C958-A1B7-4C4B-B4F5-0AFFBF938823}" type="datetime1">
              <a:rPr lang="da-DK" smtClean="0">
                <a:solidFill>
                  <a:srgbClr val="FFFFFF"/>
                </a:solidFill>
                <a:latin typeface="Calibri"/>
              </a:rPr>
              <a:t>05/10/15</a:t>
            </a:fld>
            <a:endParaRPr lang="da-DK" dirty="0">
              <a:solidFill>
                <a:srgbClr val="FFFFFF"/>
              </a:solidFill>
              <a:latin typeface="Calibri"/>
            </a:endParaRPr>
          </a:p>
        </p:txBody>
      </p:sp>
      <p:sp>
        <p:nvSpPr>
          <p:cNvPr id="5" name="Pladsholder til sidefod 4"/>
          <p:cNvSpPr>
            <a:spLocks noGrp="1"/>
          </p:cNvSpPr>
          <p:nvPr>
            <p:ph type="ftr" sz="quarter" idx="11"/>
          </p:nvPr>
        </p:nvSpPr>
        <p:spPr/>
        <p:txBody>
          <a:bodyPr/>
          <a:lstStyle/>
          <a:p>
            <a:r>
              <a:rPr lang="da-DK" smtClean="0">
                <a:solidFill>
                  <a:srgbClr val="FFFFFF"/>
                </a:solidFill>
                <a:latin typeface="Calibri"/>
              </a:rPr>
              <a:t>Lena Højgård Isager www.pkf.name</a:t>
            </a:r>
            <a:endParaRPr lang="da-DK" dirty="0">
              <a:solidFill>
                <a:srgbClr val="FFFFFF"/>
              </a:solidFill>
              <a:latin typeface="Calibri"/>
            </a:endParaRPr>
          </a:p>
        </p:txBody>
      </p:sp>
      <p:sp>
        <p:nvSpPr>
          <p:cNvPr id="6" name="Pladsholder til diasnummer 5"/>
          <p:cNvSpPr>
            <a:spLocks noGrp="1"/>
          </p:cNvSpPr>
          <p:nvPr>
            <p:ph type="sldNum" sz="quarter" idx="12"/>
          </p:nvPr>
        </p:nvSpPr>
        <p:spPr/>
        <p:txBody>
          <a:bodyPr/>
          <a:lstStyle/>
          <a:p>
            <a:fld id="{8FCE65AC-5FA7-A442-B9D9-7FA4188F768F}" type="slidenum">
              <a:rPr lang="da-DK" smtClean="0">
                <a:solidFill>
                  <a:srgbClr val="FFFFFF"/>
                </a:solidFill>
                <a:latin typeface="Calibri"/>
              </a:rPr>
              <a:pPr/>
              <a:t>36</a:t>
            </a:fld>
            <a:endParaRPr lang="da-DK" dirty="0">
              <a:solidFill>
                <a:srgbClr val="FFFFFF"/>
              </a:solidFill>
              <a:latin typeface="Calibri"/>
            </a:endParaRPr>
          </a:p>
        </p:txBody>
      </p:sp>
      <p:pic>
        <p:nvPicPr>
          <p:cNvPr id="7" name="Picture 4" descr="Water Lilly logo blue"/>
          <p:cNvPicPr>
            <a:picLocks noChangeAspect="1" noChangeArrowheads="1"/>
          </p:cNvPicPr>
          <p:nvPr/>
        </p:nvPicPr>
        <p:blipFill>
          <a:blip r:embed="rId2">
            <a:clrChange>
              <a:clrFrom>
                <a:srgbClr val="014590"/>
              </a:clrFrom>
              <a:clrTo>
                <a:srgbClr val="014590">
                  <a:alpha val="0"/>
                </a:srgbClr>
              </a:clrTo>
            </a:clrChange>
            <a:extLst>
              <a:ext uri="{28A0092B-C50C-407E-A947-70E740481C1C}">
                <a14:useLocalDpi xmlns:a14="http://schemas.microsoft.com/office/drawing/2010/main" val="0"/>
              </a:ext>
            </a:extLst>
          </a:blip>
          <a:srcRect/>
          <a:stretch>
            <a:fillRect/>
          </a:stretch>
        </p:blipFill>
        <p:spPr bwMode="auto">
          <a:xfrm>
            <a:off x="7801626" y="339634"/>
            <a:ext cx="936625" cy="820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896725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4000" dirty="0" smtClean="0">
                <a:solidFill>
                  <a:srgbClr val="F8E950"/>
                </a:solidFill>
              </a:rPr>
              <a:t>Kritisk selv</a:t>
            </a:r>
            <a:endParaRPr lang="da-DK" sz="4000" dirty="0">
              <a:solidFill>
                <a:srgbClr val="F8E950"/>
              </a:solidFill>
            </a:endParaRPr>
          </a:p>
        </p:txBody>
      </p:sp>
      <p:pic>
        <p:nvPicPr>
          <p:cNvPr id="11" name="Billede 10"/>
          <p:cNvPicPr>
            <a:picLocks noChangeAspect="1"/>
          </p:cNvPicPr>
          <p:nvPr/>
        </p:nvPicPr>
        <p:blipFill rotWithShape="1">
          <a:blip r:embed="rId2"/>
          <a:srcRect b="25320"/>
          <a:stretch/>
        </p:blipFill>
        <p:spPr>
          <a:xfrm>
            <a:off x="4592550" y="1714342"/>
            <a:ext cx="3921300" cy="2928430"/>
          </a:xfrm>
          <a:prstGeom prst="rect">
            <a:avLst/>
          </a:prstGeom>
        </p:spPr>
      </p:pic>
      <p:sp>
        <p:nvSpPr>
          <p:cNvPr id="13" name="Tekstfelt 12"/>
          <p:cNvSpPr txBox="1"/>
          <p:nvPr/>
        </p:nvSpPr>
        <p:spPr>
          <a:xfrm>
            <a:off x="3124200" y="4939476"/>
            <a:ext cx="3152914" cy="923330"/>
          </a:xfrm>
          <a:prstGeom prst="rect">
            <a:avLst/>
          </a:prstGeom>
          <a:noFill/>
        </p:spPr>
        <p:txBody>
          <a:bodyPr wrap="none" rtlCol="0">
            <a:spAutoFit/>
          </a:bodyPr>
          <a:lstStyle/>
          <a:p>
            <a:r>
              <a:rPr lang="da-DK" dirty="0" smtClean="0">
                <a:solidFill>
                  <a:schemeClr val="bg1"/>
                </a:solidFill>
              </a:rPr>
              <a:t>Hvilken vælger du at lytte til?</a:t>
            </a:r>
          </a:p>
          <a:p>
            <a:endParaRPr lang="da-DK" dirty="0">
              <a:solidFill>
                <a:schemeClr val="bg1"/>
              </a:solidFill>
            </a:endParaRPr>
          </a:p>
          <a:p>
            <a:r>
              <a:rPr lang="da-DK" dirty="0" smtClean="0">
                <a:solidFill>
                  <a:schemeClr val="bg1"/>
                </a:solidFill>
              </a:rPr>
              <a:t>Hvem får det bedste frem i dig?</a:t>
            </a:r>
            <a:endParaRPr lang="da-DK" dirty="0">
              <a:solidFill>
                <a:schemeClr val="bg1"/>
              </a:solidFill>
            </a:endParaRPr>
          </a:p>
        </p:txBody>
      </p:sp>
      <p:pic>
        <p:nvPicPr>
          <p:cNvPr id="3" name="Billede 2" descr="TeacherAngr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517" y="1714342"/>
            <a:ext cx="3757003" cy="2958323"/>
          </a:xfrm>
          <a:prstGeom prst="rect">
            <a:avLst/>
          </a:prstGeom>
        </p:spPr>
      </p:pic>
      <p:pic>
        <p:nvPicPr>
          <p:cNvPr id="6" name="Picture 4" descr="Water Lilly logo blue"/>
          <p:cNvPicPr>
            <a:picLocks noChangeAspect="1" noChangeArrowheads="1"/>
          </p:cNvPicPr>
          <p:nvPr/>
        </p:nvPicPr>
        <p:blipFill>
          <a:blip r:embed="rId4">
            <a:clrChange>
              <a:clrFrom>
                <a:srgbClr val="014590"/>
              </a:clrFrom>
              <a:clrTo>
                <a:srgbClr val="014590">
                  <a:alpha val="0"/>
                </a:srgbClr>
              </a:clrTo>
            </a:clrChange>
            <a:extLst>
              <a:ext uri="{28A0092B-C50C-407E-A947-70E740481C1C}">
                <a14:useLocalDpi xmlns:a14="http://schemas.microsoft.com/office/drawing/2010/main" val="0"/>
              </a:ext>
            </a:extLst>
          </a:blip>
          <a:srcRect/>
          <a:stretch>
            <a:fillRect/>
          </a:stretch>
        </p:blipFill>
        <p:spPr bwMode="auto">
          <a:xfrm>
            <a:off x="7801626" y="339634"/>
            <a:ext cx="936625" cy="820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Pladsholder til dato 3"/>
          <p:cNvSpPr>
            <a:spLocks noGrp="1"/>
          </p:cNvSpPr>
          <p:nvPr>
            <p:ph type="dt" sz="half" idx="10"/>
          </p:nvPr>
        </p:nvSpPr>
        <p:spPr/>
        <p:txBody>
          <a:bodyPr/>
          <a:lstStyle/>
          <a:p>
            <a:fld id="{7318F96D-222F-C349-A4B0-D11525A6AE10}" type="datetime1">
              <a:rPr lang="da-DK" smtClean="0">
                <a:solidFill>
                  <a:schemeClr val="bg1"/>
                </a:solidFill>
                <a:latin typeface="Calibri"/>
              </a:rPr>
              <a:t>05/10/15</a:t>
            </a:fld>
            <a:endParaRPr lang="da-DK" dirty="0">
              <a:solidFill>
                <a:schemeClr val="bg1"/>
              </a:solidFill>
              <a:latin typeface="Calibri"/>
            </a:endParaRPr>
          </a:p>
        </p:txBody>
      </p:sp>
      <p:sp>
        <p:nvSpPr>
          <p:cNvPr id="5" name="Pladsholder til sidefod 4"/>
          <p:cNvSpPr>
            <a:spLocks noGrp="1"/>
          </p:cNvSpPr>
          <p:nvPr>
            <p:ph type="ftr" sz="quarter" idx="11"/>
          </p:nvPr>
        </p:nvSpPr>
        <p:spPr/>
        <p:txBody>
          <a:bodyPr/>
          <a:lstStyle/>
          <a:p>
            <a:r>
              <a:rPr lang="da-DK" smtClean="0">
                <a:solidFill>
                  <a:schemeClr val="bg1"/>
                </a:solidFill>
                <a:latin typeface="Calibri"/>
              </a:rPr>
              <a:t>Lena Højgård Isager www.pkf.name</a:t>
            </a:r>
            <a:endParaRPr lang="da-DK" dirty="0">
              <a:solidFill>
                <a:schemeClr val="bg1"/>
              </a:solidFill>
              <a:latin typeface="Calibri"/>
            </a:endParaRPr>
          </a:p>
        </p:txBody>
      </p:sp>
      <p:sp>
        <p:nvSpPr>
          <p:cNvPr id="7" name="Pladsholder til slidenummer 6"/>
          <p:cNvSpPr>
            <a:spLocks noGrp="1"/>
          </p:cNvSpPr>
          <p:nvPr>
            <p:ph type="sldNum" sz="quarter" idx="12"/>
          </p:nvPr>
        </p:nvSpPr>
        <p:spPr/>
        <p:txBody>
          <a:bodyPr/>
          <a:lstStyle/>
          <a:p>
            <a:fld id="{8FCE65AC-5FA7-A442-B9D9-7FA4188F768F}" type="slidenum">
              <a:rPr lang="da-DK" smtClean="0">
                <a:solidFill>
                  <a:schemeClr val="bg1"/>
                </a:solidFill>
                <a:latin typeface="Calibri"/>
              </a:rPr>
              <a:pPr/>
              <a:t>37</a:t>
            </a:fld>
            <a:endParaRPr lang="da-DK" dirty="0">
              <a:solidFill>
                <a:schemeClr val="bg1"/>
              </a:solidFill>
              <a:latin typeface="Calibri"/>
            </a:endParaRPr>
          </a:p>
        </p:txBody>
      </p:sp>
    </p:spTree>
    <p:extLst>
      <p:ext uri="{BB962C8B-B14F-4D97-AF65-F5344CB8AC3E}">
        <p14:creationId xmlns:p14="http://schemas.microsoft.com/office/powerpoint/2010/main" val="5780295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Lige forbindelse 4"/>
          <p:cNvCxnSpPr/>
          <p:nvPr/>
        </p:nvCxnSpPr>
        <p:spPr>
          <a:xfrm>
            <a:off x="4557865" y="853251"/>
            <a:ext cx="0" cy="492101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 name="Lige forbindelse 5"/>
          <p:cNvCxnSpPr/>
          <p:nvPr/>
        </p:nvCxnSpPr>
        <p:spPr>
          <a:xfrm>
            <a:off x="139171" y="3409431"/>
            <a:ext cx="9004829"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9" name="Tekstfelt 8"/>
          <p:cNvSpPr txBox="1"/>
          <p:nvPr/>
        </p:nvSpPr>
        <p:spPr>
          <a:xfrm>
            <a:off x="454244" y="821843"/>
            <a:ext cx="4049756" cy="646331"/>
          </a:xfrm>
          <a:prstGeom prst="rect">
            <a:avLst/>
          </a:prstGeom>
          <a:noFill/>
        </p:spPr>
        <p:txBody>
          <a:bodyPr wrap="none" rtlCol="0">
            <a:spAutoFit/>
          </a:bodyPr>
          <a:lstStyle/>
          <a:p>
            <a:r>
              <a:rPr lang="da-DK" dirty="0" smtClean="0">
                <a:solidFill>
                  <a:srgbClr val="FFFFFF"/>
                </a:solidFill>
              </a:rPr>
              <a:t>Hvad ville der ske, hvis der ikke var noget</a:t>
            </a:r>
          </a:p>
          <a:p>
            <a:r>
              <a:rPr lang="da-DK" dirty="0" smtClean="0">
                <a:solidFill>
                  <a:srgbClr val="FFFFFF"/>
                </a:solidFill>
              </a:rPr>
              <a:t>kritisk selv?</a:t>
            </a:r>
            <a:endParaRPr lang="da-DK" dirty="0">
              <a:solidFill>
                <a:srgbClr val="FFFFFF"/>
              </a:solidFill>
            </a:endParaRPr>
          </a:p>
        </p:txBody>
      </p:sp>
      <p:sp>
        <p:nvSpPr>
          <p:cNvPr id="10" name="Tekstfelt 9"/>
          <p:cNvSpPr txBox="1"/>
          <p:nvPr/>
        </p:nvSpPr>
        <p:spPr>
          <a:xfrm>
            <a:off x="4664240" y="821843"/>
            <a:ext cx="3574566" cy="369332"/>
          </a:xfrm>
          <a:prstGeom prst="rect">
            <a:avLst/>
          </a:prstGeom>
          <a:noFill/>
        </p:spPr>
        <p:txBody>
          <a:bodyPr wrap="none" rtlCol="0">
            <a:spAutoFit/>
          </a:bodyPr>
          <a:lstStyle/>
          <a:p>
            <a:r>
              <a:rPr lang="da-DK" dirty="0" smtClean="0">
                <a:solidFill>
                  <a:srgbClr val="FFFFFF"/>
                </a:solidFill>
              </a:rPr>
              <a:t>Hvilken følelse har den overfor dig?</a:t>
            </a:r>
            <a:endParaRPr lang="da-DK" dirty="0">
              <a:solidFill>
                <a:srgbClr val="FFFFFF"/>
              </a:solidFill>
            </a:endParaRPr>
          </a:p>
        </p:txBody>
      </p:sp>
      <p:sp>
        <p:nvSpPr>
          <p:cNvPr id="11" name="Tekstfelt 10"/>
          <p:cNvSpPr txBox="1"/>
          <p:nvPr/>
        </p:nvSpPr>
        <p:spPr>
          <a:xfrm>
            <a:off x="370725" y="3624614"/>
            <a:ext cx="2623961" cy="369332"/>
          </a:xfrm>
          <a:prstGeom prst="rect">
            <a:avLst/>
          </a:prstGeom>
          <a:noFill/>
        </p:spPr>
        <p:txBody>
          <a:bodyPr wrap="none" rtlCol="0">
            <a:spAutoFit/>
          </a:bodyPr>
          <a:lstStyle/>
          <a:p>
            <a:r>
              <a:rPr lang="da-DK" dirty="0" smtClean="0">
                <a:solidFill>
                  <a:srgbClr val="FFFFFF"/>
                </a:solidFill>
              </a:rPr>
              <a:t>Hvad prøver den at opnå?</a:t>
            </a:r>
            <a:endParaRPr lang="da-DK" dirty="0">
              <a:solidFill>
                <a:srgbClr val="FFFFFF"/>
              </a:solidFill>
            </a:endParaRPr>
          </a:p>
        </p:txBody>
      </p:sp>
      <p:sp>
        <p:nvSpPr>
          <p:cNvPr id="12" name="Tekstfelt 11"/>
          <p:cNvSpPr txBox="1"/>
          <p:nvPr/>
        </p:nvSpPr>
        <p:spPr>
          <a:xfrm>
            <a:off x="4591628" y="3589587"/>
            <a:ext cx="3496007" cy="369332"/>
          </a:xfrm>
          <a:prstGeom prst="rect">
            <a:avLst/>
          </a:prstGeom>
          <a:noFill/>
        </p:spPr>
        <p:txBody>
          <a:bodyPr wrap="none" rtlCol="0">
            <a:spAutoFit/>
          </a:bodyPr>
          <a:lstStyle/>
          <a:p>
            <a:r>
              <a:rPr lang="da-DK" dirty="0" smtClean="0">
                <a:solidFill>
                  <a:srgbClr val="FFFFFF"/>
                </a:solidFill>
              </a:rPr>
              <a:t>Hvordan får den dig til at have det?</a:t>
            </a:r>
            <a:endParaRPr lang="da-DK" dirty="0">
              <a:solidFill>
                <a:srgbClr val="FFFFFF"/>
              </a:solidFill>
            </a:endParaRPr>
          </a:p>
        </p:txBody>
      </p:sp>
      <p:sp>
        <p:nvSpPr>
          <p:cNvPr id="2" name="Tekstfelt 1"/>
          <p:cNvSpPr txBox="1"/>
          <p:nvPr/>
        </p:nvSpPr>
        <p:spPr>
          <a:xfrm>
            <a:off x="3335867" y="237067"/>
            <a:ext cx="3403496" cy="400110"/>
          </a:xfrm>
          <a:prstGeom prst="rect">
            <a:avLst/>
          </a:prstGeom>
          <a:noFill/>
        </p:spPr>
        <p:txBody>
          <a:bodyPr wrap="none" rtlCol="0">
            <a:spAutoFit/>
          </a:bodyPr>
          <a:lstStyle/>
          <a:p>
            <a:r>
              <a:rPr lang="da-DK" sz="2000" dirty="0" smtClean="0">
                <a:solidFill>
                  <a:srgbClr val="F8E950"/>
                </a:solidFill>
              </a:rPr>
              <a:t>Funktionsanalyse af kritisk selv</a:t>
            </a:r>
            <a:endParaRPr lang="da-DK" sz="2000" dirty="0">
              <a:solidFill>
                <a:srgbClr val="F8E950"/>
              </a:solidFill>
            </a:endParaRPr>
          </a:p>
        </p:txBody>
      </p:sp>
      <p:sp>
        <p:nvSpPr>
          <p:cNvPr id="8" name="Tekstfelt 7"/>
          <p:cNvSpPr txBox="1"/>
          <p:nvPr/>
        </p:nvSpPr>
        <p:spPr>
          <a:xfrm>
            <a:off x="728133" y="6214533"/>
            <a:ext cx="2996809" cy="369332"/>
          </a:xfrm>
          <a:prstGeom prst="rect">
            <a:avLst/>
          </a:prstGeom>
          <a:noFill/>
        </p:spPr>
        <p:txBody>
          <a:bodyPr wrap="none" rtlCol="0">
            <a:spAutoFit/>
          </a:bodyPr>
          <a:lstStyle/>
          <a:p>
            <a:r>
              <a:rPr lang="da-DK" dirty="0" smtClean="0">
                <a:solidFill>
                  <a:srgbClr val="FFFFFF"/>
                </a:solidFill>
              </a:rPr>
              <a:t>Hvad ville være bedre for dig?</a:t>
            </a:r>
            <a:endParaRPr lang="da-DK" dirty="0">
              <a:solidFill>
                <a:srgbClr val="FFFFFF"/>
              </a:solidFill>
            </a:endParaRPr>
          </a:p>
        </p:txBody>
      </p:sp>
      <p:pic>
        <p:nvPicPr>
          <p:cNvPr id="13" name="Picture 4" descr="Water Lilly logo blue"/>
          <p:cNvPicPr>
            <a:picLocks noChangeAspect="1" noChangeArrowheads="1"/>
          </p:cNvPicPr>
          <p:nvPr/>
        </p:nvPicPr>
        <p:blipFill>
          <a:blip r:embed="rId2">
            <a:clrChange>
              <a:clrFrom>
                <a:srgbClr val="014590"/>
              </a:clrFrom>
              <a:clrTo>
                <a:srgbClr val="014590">
                  <a:alpha val="0"/>
                </a:srgbClr>
              </a:clrTo>
            </a:clrChange>
            <a:extLst>
              <a:ext uri="{28A0092B-C50C-407E-A947-70E740481C1C}">
                <a14:useLocalDpi xmlns:a14="http://schemas.microsoft.com/office/drawing/2010/main" val="0"/>
              </a:ext>
            </a:extLst>
          </a:blip>
          <a:srcRect/>
          <a:stretch>
            <a:fillRect/>
          </a:stretch>
        </p:blipFill>
        <p:spPr bwMode="auto">
          <a:xfrm>
            <a:off x="7962584" y="226808"/>
            <a:ext cx="936625" cy="820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Pladsholder til dato 2"/>
          <p:cNvSpPr>
            <a:spLocks noGrp="1"/>
          </p:cNvSpPr>
          <p:nvPr>
            <p:ph type="dt" sz="half" idx="10"/>
          </p:nvPr>
        </p:nvSpPr>
        <p:spPr/>
        <p:txBody>
          <a:bodyPr/>
          <a:lstStyle/>
          <a:p>
            <a:fld id="{E6E0A77F-D747-6244-9A39-E7CC953BC878}" type="datetime1">
              <a:rPr lang="da-DK" smtClean="0">
                <a:solidFill>
                  <a:prstClr val="black">
                    <a:tint val="75000"/>
                  </a:prstClr>
                </a:solidFill>
                <a:latin typeface="Calibri"/>
              </a:rPr>
              <a:t>05/10/15</a:t>
            </a:fld>
            <a:endParaRPr lang="da-DK" dirty="0">
              <a:solidFill>
                <a:prstClr val="black">
                  <a:tint val="75000"/>
                </a:prstClr>
              </a:solidFill>
              <a:latin typeface="Calibri"/>
            </a:endParaRPr>
          </a:p>
        </p:txBody>
      </p:sp>
      <p:sp>
        <p:nvSpPr>
          <p:cNvPr id="4" name="Pladsholder til sidefod 3"/>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dirty="0">
              <a:solidFill>
                <a:prstClr val="black">
                  <a:tint val="75000"/>
                </a:prstClr>
              </a:solidFill>
              <a:latin typeface="Calibri"/>
            </a:endParaRPr>
          </a:p>
        </p:txBody>
      </p:sp>
      <p:sp>
        <p:nvSpPr>
          <p:cNvPr id="7" name="Pladsholder til slidenummer 6"/>
          <p:cNvSpPr>
            <a:spLocks noGrp="1"/>
          </p:cNvSpPr>
          <p:nvPr>
            <p:ph type="sldNum" sz="quarter" idx="12"/>
          </p:nvPr>
        </p:nvSpPr>
        <p:spPr/>
        <p:txBody>
          <a:bodyPr/>
          <a:lstStyle/>
          <a:p>
            <a:fld id="{8FCE65AC-5FA7-A442-B9D9-7FA4188F768F}" type="slidenum">
              <a:rPr lang="da-DK" smtClean="0">
                <a:solidFill>
                  <a:prstClr val="black">
                    <a:tint val="75000"/>
                  </a:prstClr>
                </a:solidFill>
                <a:latin typeface="Calibri"/>
              </a:rPr>
              <a:pPr/>
              <a:t>38</a:t>
            </a:fld>
            <a:endParaRPr lang="da-DK" dirty="0">
              <a:solidFill>
                <a:prstClr val="black">
                  <a:tint val="75000"/>
                </a:prstClr>
              </a:solidFill>
              <a:latin typeface="Calibri"/>
            </a:endParaRPr>
          </a:p>
        </p:txBody>
      </p:sp>
    </p:spTree>
    <p:extLst>
      <p:ext uri="{BB962C8B-B14F-4D97-AF65-F5344CB8AC3E}">
        <p14:creationId xmlns:p14="http://schemas.microsoft.com/office/powerpoint/2010/main" val="18743635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4000" dirty="0" smtClean="0">
                <a:solidFill>
                  <a:srgbClr val="F8E950"/>
                </a:solidFill>
              </a:rPr>
              <a:t>Undersøgelse af kritisk selv</a:t>
            </a:r>
            <a:br>
              <a:rPr lang="da-DK" sz="4000" dirty="0" smtClean="0">
                <a:solidFill>
                  <a:srgbClr val="F8E950"/>
                </a:solidFill>
              </a:rPr>
            </a:br>
            <a:r>
              <a:rPr lang="da-DK" sz="1800" dirty="0" smtClean="0">
                <a:solidFill>
                  <a:srgbClr val="FFFFFF"/>
                </a:solidFill>
              </a:rPr>
              <a:t>Med brug af visualisering i plenum</a:t>
            </a:r>
            <a:endParaRPr lang="da-DK" sz="1800" dirty="0">
              <a:solidFill>
                <a:srgbClr val="FFFFFF"/>
              </a:solidFill>
            </a:endParaRPr>
          </a:p>
        </p:txBody>
      </p:sp>
      <p:sp>
        <p:nvSpPr>
          <p:cNvPr id="3" name="Pladsholder til indhold 2"/>
          <p:cNvSpPr>
            <a:spLocks noGrp="1"/>
          </p:cNvSpPr>
          <p:nvPr>
            <p:ph idx="1"/>
          </p:nvPr>
        </p:nvSpPr>
        <p:spPr/>
        <p:txBody>
          <a:bodyPr>
            <a:normAutofit fontScale="32500" lnSpcReduction="20000"/>
          </a:bodyPr>
          <a:lstStyle/>
          <a:p>
            <a:r>
              <a:rPr lang="da-DK" dirty="0" smtClean="0">
                <a:solidFill>
                  <a:srgbClr val="FFFFFF"/>
                </a:solidFill>
              </a:rPr>
              <a:t>Fokus på beroligende åndedræt</a:t>
            </a:r>
          </a:p>
          <a:p>
            <a:r>
              <a:rPr lang="da-DK" dirty="0" smtClean="0">
                <a:solidFill>
                  <a:srgbClr val="FFFFFF"/>
                </a:solidFill>
              </a:rPr>
              <a:t>Læg mærke til dit ansigtsudtryk og se om du kan få et mildt udtryk. Prøv om du kan slappe af i panden, kinderne og kæben, og lav et lille smil, bare så det er behageligt.</a:t>
            </a:r>
          </a:p>
          <a:p>
            <a:r>
              <a:rPr lang="da-DK" dirty="0" smtClean="0">
                <a:solidFill>
                  <a:srgbClr val="FFFFFF"/>
                </a:solidFill>
              </a:rPr>
              <a:t>Ret nu opmærksomheden mod kroppen. Læg mærke til om der er noget, der strammer eller spænder, så giv det lidt venlig opmærksomhed, se om du kan blødgøre lidt omkring det og så bare  lad det være. </a:t>
            </a:r>
          </a:p>
          <a:p>
            <a:r>
              <a:rPr lang="da-DK" dirty="0" smtClean="0">
                <a:solidFill>
                  <a:srgbClr val="FFFFFF"/>
                </a:solidFill>
              </a:rPr>
              <a:t>Ret nu opmærksomheden mod underlaget, gulvet og stolen, og prøv at få fornemmelsen af at underlaget udgør en solid base for kroppen. </a:t>
            </a:r>
          </a:p>
          <a:p>
            <a:r>
              <a:rPr lang="da-DK" dirty="0" smtClean="0">
                <a:solidFill>
                  <a:srgbClr val="FFFFFF"/>
                </a:solidFill>
              </a:rPr>
              <a:t>Prøv på samme måde at få fornemmelsen af at kroppen udgør en solid base for sindet.</a:t>
            </a:r>
          </a:p>
          <a:p>
            <a:endParaRPr lang="da-DK" dirty="0" smtClean="0">
              <a:solidFill>
                <a:srgbClr val="FFFFFF"/>
              </a:solidFill>
            </a:endParaRPr>
          </a:p>
          <a:p>
            <a:r>
              <a:rPr lang="da-DK" dirty="0" smtClean="0">
                <a:solidFill>
                  <a:srgbClr val="FFFFFF"/>
                </a:solidFill>
              </a:rPr>
              <a:t>Prøv nu at tænke på en situation som du ikke klarede ret godt, hvor du dummede dig eller lavede fejl, og hvor du blev selvkritisk. Prøv om du kan fange de selvkritiske tanker og følelser.</a:t>
            </a:r>
          </a:p>
          <a:p>
            <a:r>
              <a:rPr lang="da-DK" dirty="0" smtClean="0">
                <a:solidFill>
                  <a:srgbClr val="FFFFFF"/>
                </a:solidFill>
              </a:rPr>
              <a:t>Prøv at forestil dig, at du kan se den del af dig, der kritiserer, prøv at se den foran dig og se, hvilken form den tager. Ligner den dig eller andre</a:t>
            </a:r>
            <a:r>
              <a:rPr lang="da-DK" dirty="0">
                <a:solidFill>
                  <a:srgbClr val="FFFFFF"/>
                </a:solidFill>
              </a:rPr>
              <a:t>? </a:t>
            </a:r>
            <a:endParaRPr lang="da-DK" dirty="0" smtClean="0">
              <a:solidFill>
                <a:srgbClr val="FFFFFF"/>
              </a:solidFill>
            </a:endParaRPr>
          </a:p>
          <a:p>
            <a:r>
              <a:rPr lang="da-DK" dirty="0">
                <a:solidFill>
                  <a:srgbClr val="FFFFFF"/>
                </a:solidFill>
              </a:rPr>
              <a:t>Læg mærke </a:t>
            </a:r>
            <a:r>
              <a:rPr lang="da-DK" dirty="0" smtClean="0">
                <a:solidFill>
                  <a:srgbClr val="FFFFFF"/>
                </a:solidFill>
              </a:rPr>
              <a:t>til hvilket tonefald kritikeren har.</a:t>
            </a:r>
          </a:p>
          <a:p>
            <a:r>
              <a:rPr lang="da-DK" dirty="0" smtClean="0">
                <a:solidFill>
                  <a:srgbClr val="FFFFFF"/>
                </a:solidFill>
              </a:rPr>
              <a:t>Læg mærke til kritikerens ansigtsudtryk.</a:t>
            </a:r>
            <a:endParaRPr lang="da-DK" dirty="0">
              <a:solidFill>
                <a:srgbClr val="FFFFFF"/>
              </a:solidFill>
            </a:endParaRPr>
          </a:p>
          <a:p>
            <a:r>
              <a:rPr lang="da-DK" dirty="0" smtClean="0">
                <a:solidFill>
                  <a:srgbClr val="FFFFFF"/>
                </a:solidFill>
              </a:rPr>
              <a:t>Læg </a:t>
            </a:r>
            <a:r>
              <a:rPr lang="da-DK" dirty="0">
                <a:solidFill>
                  <a:srgbClr val="FFFFFF"/>
                </a:solidFill>
              </a:rPr>
              <a:t>mærke til hvilke følelser kritikeren </a:t>
            </a:r>
            <a:r>
              <a:rPr lang="da-DK" dirty="0" smtClean="0">
                <a:solidFill>
                  <a:srgbClr val="FFFFFF"/>
                </a:solidFill>
              </a:rPr>
              <a:t>har overfor dig. Vær nysgerrig og læg mærke til vreden eller skuffelsen eller foragten.</a:t>
            </a:r>
          </a:p>
          <a:p>
            <a:r>
              <a:rPr lang="da-DK" dirty="0" smtClean="0">
                <a:solidFill>
                  <a:srgbClr val="FFFFFF"/>
                </a:solidFill>
              </a:rPr>
              <a:t>Bevar dit venlige smil og prøv at undersøge, hvad der er bag alle beskyldningerne.</a:t>
            </a:r>
          </a:p>
          <a:p>
            <a:r>
              <a:rPr lang="da-DK" dirty="0" smtClean="0">
                <a:solidFill>
                  <a:srgbClr val="FFFFFF"/>
                </a:solidFill>
              </a:rPr>
              <a:t>Hvad er din kritiker faktisk bange for?</a:t>
            </a:r>
          </a:p>
          <a:p>
            <a:r>
              <a:rPr lang="da-DK" dirty="0" smtClean="0">
                <a:solidFill>
                  <a:srgbClr val="FFFFFF"/>
                </a:solidFill>
              </a:rPr>
              <a:t>Minder den dig om nogen?</a:t>
            </a:r>
          </a:p>
          <a:p>
            <a:r>
              <a:rPr lang="da-DK" dirty="0" smtClean="0">
                <a:solidFill>
                  <a:srgbClr val="FFFFFF"/>
                </a:solidFill>
              </a:rPr>
              <a:t>Spørg dig selv:</a:t>
            </a:r>
          </a:p>
          <a:p>
            <a:r>
              <a:rPr lang="da-DK" dirty="0" smtClean="0">
                <a:solidFill>
                  <a:srgbClr val="FFFFFF"/>
                </a:solidFill>
              </a:rPr>
              <a:t>Har min kritiker virkelig mit bedste i sinde? </a:t>
            </a:r>
          </a:p>
          <a:p>
            <a:r>
              <a:rPr lang="da-DK" dirty="0" smtClean="0">
                <a:solidFill>
                  <a:srgbClr val="FFFFFF"/>
                </a:solidFill>
              </a:rPr>
              <a:t>Ønsker den at se mig trives, være glad og have fred?</a:t>
            </a:r>
          </a:p>
          <a:p>
            <a:r>
              <a:rPr lang="da-DK" dirty="0" smtClean="0">
                <a:solidFill>
                  <a:srgbClr val="FFFFFF"/>
                </a:solidFill>
              </a:rPr>
              <a:t>Giver den mig opmuntring og en hjælpende hånd, når jeg har det hårdt?</a:t>
            </a:r>
          </a:p>
          <a:p>
            <a:r>
              <a:rPr lang="da-DK" dirty="0" smtClean="0">
                <a:solidFill>
                  <a:srgbClr val="FFFFFF"/>
                </a:solidFill>
              </a:rPr>
              <a:t>Ønsker du, at det er den, der styrer showet?</a:t>
            </a:r>
          </a:p>
          <a:p>
            <a:endParaRPr lang="da-DK" dirty="0" smtClean="0">
              <a:solidFill>
                <a:srgbClr val="FFFFFF"/>
              </a:solidFill>
            </a:endParaRPr>
          </a:p>
          <a:p>
            <a:r>
              <a:rPr lang="da-DK" dirty="0" smtClean="0">
                <a:solidFill>
                  <a:srgbClr val="FFFFFF"/>
                </a:solidFill>
              </a:rPr>
              <a:t>Vend opmærksomheden tilbage til åndedrættet og det lille smil</a:t>
            </a:r>
          </a:p>
          <a:p>
            <a:r>
              <a:rPr lang="da-DK" dirty="0" smtClean="0">
                <a:solidFill>
                  <a:srgbClr val="FFFFFF"/>
                </a:solidFill>
              </a:rPr>
              <a:t>Gør dig klar til at komme ud igen.</a:t>
            </a:r>
            <a:endParaRPr lang="da-DK" dirty="0">
              <a:solidFill>
                <a:srgbClr val="FFFFFF"/>
              </a:solidFill>
            </a:endParaRPr>
          </a:p>
        </p:txBody>
      </p:sp>
      <p:pic>
        <p:nvPicPr>
          <p:cNvPr id="4" name="Picture 4" descr="Water Lilly logo blue"/>
          <p:cNvPicPr>
            <a:picLocks noChangeAspect="1" noChangeArrowheads="1"/>
          </p:cNvPicPr>
          <p:nvPr/>
        </p:nvPicPr>
        <p:blipFill>
          <a:blip r:embed="rId2">
            <a:clrChange>
              <a:clrFrom>
                <a:srgbClr val="014590"/>
              </a:clrFrom>
              <a:clrTo>
                <a:srgbClr val="014590">
                  <a:alpha val="0"/>
                </a:srgbClr>
              </a:clrTo>
            </a:clrChange>
            <a:extLst>
              <a:ext uri="{28A0092B-C50C-407E-A947-70E740481C1C}">
                <a14:useLocalDpi xmlns:a14="http://schemas.microsoft.com/office/drawing/2010/main" val="0"/>
              </a:ext>
            </a:extLst>
          </a:blip>
          <a:srcRect/>
          <a:stretch>
            <a:fillRect/>
          </a:stretch>
        </p:blipFill>
        <p:spPr bwMode="auto">
          <a:xfrm>
            <a:off x="7801626" y="339634"/>
            <a:ext cx="936625" cy="820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ladsholder til dato 4"/>
          <p:cNvSpPr>
            <a:spLocks noGrp="1"/>
          </p:cNvSpPr>
          <p:nvPr>
            <p:ph type="dt" sz="half" idx="10"/>
          </p:nvPr>
        </p:nvSpPr>
        <p:spPr/>
        <p:txBody>
          <a:bodyPr/>
          <a:lstStyle/>
          <a:p>
            <a:fld id="{ACB4F76B-A146-E840-8C47-090B998CD0B9}" type="datetime1">
              <a:rPr lang="da-DK" smtClean="0">
                <a:solidFill>
                  <a:schemeClr val="bg1"/>
                </a:solidFill>
                <a:latin typeface="Calibri"/>
              </a:rPr>
              <a:t>05/10/15</a:t>
            </a:fld>
            <a:endParaRPr lang="da-DK" dirty="0">
              <a:solidFill>
                <a:schemeClr val="bg1"/>
              </a:solidFill>
              <a:latin typeface="Calibri"/>
            </a:endParaRPr>
          </a:p>
        </p:txBody>
      </p:sp>
      <p:sp>
        <p:nvSpPr>
          <p:cNvPr id="6" name="Pladsholder til sidefod 5"/>
          <p:cNvSpPr>
            <a:spLocks noGrp="1"/>
          </p:cNvSpPr>
          <p:nvPr>
            <p:ph type="ftr" sz="quarter" idx="11"/>
          </p:nvPr>
        </p:nvSpPr>
        <p:spPr/>
        <p:txBody>
          <a:bodyPr/>
          <a:lstStyle/>
          <a:p>
            <a:r>
              <a:rPr lang="da-DK" smtClean="0">
                <a:solidFill>
                  <a:schemeClr val="bg1"/>
                </a:solidFill>
                <a:latin typeface="Calibri"/>
              </a:rPr>
              <a:t>Lena Højgård Isager www.pkf.name</a:t>
            </a:r>
            <a:endParaRPr lang="da-DK" dirty="0">
              <a:solidFill>
                <a:schemeClr val="bg1"/>
              </a:solidFill>
              <a:latin typeface="Calibri"/>
            </a:endParaRPr>
          </a:p>
        </p:txBody>
      </p:sp>
      <p:sp>
        <p:nvSpPr>
          <p:cNvPr id="7" name="Pladsholder til slidenummer 6"/>
          <p:cNvSpPr>
            <a:spLocks noGrp="1"/>
          </p:cNvSpPr>
          <p:nvPr>
            <p:ph type="sldNum" sz="quarter" idx="12"/>
          </p:nvPr>
        </p:nvSpPr>
        <p:spPr/>
        <p:txBody>
          <a:bodyPr/>
          <a:lstStyle/>
          <a:p>
            <a:fld id="{8FCE65AC-5FA7-A442-B9D9-7FA4188F768F}" type="slidenum">
              <a:rPr lang="da-DK" smtClean="0">
                <a:solidFill>
                  <a:schemeClr val="bg1"/>
                </a:solidFill>
                <a:latin typeface="Calibri"/>
              </a:rPr>
              <a:pPr/>
              <a:t>39</a:t>
            </a:fld>
            <a:endParaRPr lang="da-DK" dirty="0">
              <a:solidFill>
                <a:schemeClr val="bg1"/>
              </a:solidFill>
              <a:latin typeface="Calibri"/>
            </a:endParaRPr>
          </a:p>
        </p:txBody>
      </p:sp>
    </p:spTree>
    <p:extLst>
      <p:ext uri="{BB962C8B-B14F-4D97-AF65-F5344CB8AC3E}">
        <p14:creationId xmlns:p14="http://schemas.microsoft.com/office/powerpoint/2010/main" val="9909703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Skamfuldt at lide af psykisk sygdom -</a:t>
            </a:r>
            <a:endParaRPr lang="da-DK" dirty="0"/>
          </a:p>
        </p:txBody>
      </p:sp>
      <p:sp>
        <p:nvSpPr>
          <p:cNvPr id="3" name="Pladsholder til indhold 2"/>
          <p:cNvSpPr>
            <a:spLocks noGrp="1"/>
          </p:cNvSpPr>
          <p:nvPr>
            <p:ph idx="1"/>
          </p:nvPr>
        </p:nvSpPr>
        <p:spPr/>
        <p:txBody>
          <a:bodyPr/>
          <a:lstStyle/>
          <a:p>
            <a:r>
              <a:rPr lang="da-DK" dirty="0" smtClean="0"/>
              <a:t>Skam lukker ned for sindet og forhindrer engagement i egen lidelse</a:t>
            </a:r>
          </a:p>
          <a:p>
            <a:r>
              <a:rPr lang="da-DK" dirty="0" smtClean="0"/>
              <a:t>Skam vedligeholdes ofte indefra af selvkritik og kritiske tanker om andre og af handlinger, der er rettet mod at komme væk fra skammen</a:t>
            </a:r>
          </a:p>
          <a:p>
            <a:r>
              <a:rPr lang="da-DK" dirty="0" smtClean="0"/>
              <a:t>Skam vedligeholdes udefra af andres holdninger, stigmatisering, konkurrencesamfundets idealer, mm</a:t>
            </a:r>
            <a:endParaRPr lang="da-DK" dirty="0"/>
          </a:p>
        </p:txBody>
      </p:sp>
      <p:sp>
        <p:nvSpPr>
          <p:cNvPr id="4" name="Pladsholder til dato 3"/>
          <p:cNvSpPr>
            <a:spLocks noGrp="1"/>
          </p:cNvSpPr>
          <p:nvPr>
            <p:ph type="dt" sz="half" idx="10"/>
          </p:nvPr>
        </p:nvSpPr>
        <p:spPr/>
        <p:txBody>
          <a:bodyPr/>
          <a:lstStyle/>
          <a:p>
            <a:fld id="{BEC7BEA1-6B3A-F346-B81C-37334194CF7D}" type="datetime1">
              <a:rPr lang="da-DK" smtClean="0"/>
              <a:pPr/>
              <a:t>05/10/15</a:t>
            </a:fld>
            <a:endParaRPr lang="da-DK" dirty="0"/>
          </a:p>
        </p:txBody>
      </p:sp>
      <p:sp>
        <p:nvSpPr>
          <p:cNvPr id="5" name="Pladsholder til sidefod 4"/>
          <p:cNvSpPr>
            <a:spLocks noGrp="1"/>
          </p:cNvSpPr>
          <p:nvPr>
            <p:ph type="ftr" sz="quarter" idx="11"/>
          </p:nvPr>
        </p:nvSpPr>
        <p:spPr/>
        <p:txBody>
          <a:bodyPr/>
          <a:lstStyle/>
          <a:p>
            <a:r>
              <a:rPr lang="da-DK" smtClean="0"/>
              <a:t>Lena Højgård Isager www.pkf.name</a:t>
            </a:r>
            <a:endParaRPr lang="da-DK" dirty="0"/>
          </a:p>
        </p:txBody>
      </p:sp>
      <p:sp>
        <p:nvSpPr>
          <p:cNvPr id="6" name="Pladsholder til diasnummer 5"/>
          <p:cNvSpPr>
            <a:spLocks noGrp="1"/>
          </p:cNvSpPr>
          <p:nvPr>
            <p:ph type="sldNum" sz="quarter" idx="12"/>
          </p:nvPr>
        </p:nvSpPr>
        <p:spPr/>
        <p:txBody>
          <a:bodyPr/>
          <a:lstStyle/>
          <a:p>
            <a:fld id="{8FCE65AC-5FA7-A442-B9D9-7FA4188F768F}" type="slidenum">
              <a:rPr lang="da-DK" smtClean="0"/>
              <a:pPr/>
              <a:t>4</a:t>
            </a:fld>
            <a:endParaRPr lang="da-DK" dirty="0"/>
          </a:p>
        </p:txBody>
      </p:sp>
    </p:spTree>
    <p:extLst>
      <p:ext uri="{BB962C8B-B14F-4D97-AF65-F5344CB8AC3E}">
        <p14:creationId xmlns:p14="http://schemas.microsoft.com/office/powerpoint/2010/main" val="12939680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4000" dirty="0" smtClean="0">
                <a:solidFill>
                  <a:srgbClr val="F8E950"/>
                </a:solidFill>
              </a:rPr>
              <a:t>Plenum stoleøvelse med kritikeren</a:t>
            </a:r>
            <a:endParaRPr lang="da-DK" sz="4000" dirty="0">
              <a:solidFill>
                <a:srgbClr val="F8E950"/>
              </a:solidFill>
            </a:endParaRPr>
          </a:p>
        </p:txBody>
      </p:sp>
      <p:pic>
        <p:nvPicPr>
          <p:cNvPr id="7" name="Pladsholder til indhold 6" descr="saadan-traener-du-din-drage-web.jpg"/>
          <p:cNvPicPr>
            <a:picLocks noGrp="1" noChangeAspect="1"/>
          </p:cNvPicPr>
          <p:nvPr>
            <p:ph idx="1"/>
          </p:nvPr>
        </p:nvPicPr>
        <p:blipFill>
          <a:blip r:embed="rId2">
            <a:extLst>
              <a:ext uri="{28A0092B-C50C-407E-A947-70E740481C1C}">
                <a14:useLocalDpi xmlns:a14="http://schemas.microsoft.com/office/drawing/2010/main" val="0"/>
              </a:ext>
            </a:extLst>
          </a:blip>
          <a:srcRect l="13877" r="13877"/>
          <a:stretch>
            <a:fillRect/>
          </a:stretch>
        </p:blipFill>
        <p:spPr/>
      </p:pic>
      <p:sp>
        <p:nvSpPr>
          <p:cNvPr id="4" name="Pladsholder til dato 3"/>
          <p:cNvSpPr>
            <a:spLocks noGrp="1"/>
          </p:cNvSpPr>
          <p:nvPr>
            <p:ph type="dt" sz="half" idx="10"/>
          </p:nvPr>
        </p:nvSpPr>
        <p:spPr/>
        <p:txBody>
          <a:bodyPr/>
          <a:lstStyle/>
          <a:p>
            <a:fld id="{21DB5441-0FE3-3640-9CA9-C8D17523B0BE}" type="datetime1">
              <a:rPr lang="da-DK" smtClean="0">
                <a:solidFill>
                  <a:srgbClr val="FFFFFF"/>
                </a:solidFill>
                <a:latin typeface="Calibri"/>
              </a:rPr>
              <a:t>05/10/15</a:t>
            </a:fld>
            <a:endParaRPr lang="da-DK" dirty="0">
              <a:solidFill>
                <a:srgbClr val="FFFFFF"/>
              </a:solidFill>
              <a:latin typeface="Calibri"/>
            </a:endParaRPr>
          </a:p>
        </p:txBody>
      </p:sp>
      <p:sp>
        <p:nvSpPr>
          <p:cNvPr id="5" name="Pladsholder til sidefod 4"/>
          <p:cNvSpPr>
            <a:spLocks noGrp="1"/>
          </p:cNvSpPr>
          <p:nvPr>
            <p:ph type="ftr" sz="quarter" idx="11"/>
          </p:nvPr>
        </p:nvSpPr>
        <p:spPr/>
        <p:txBody>
          <a:bodyPr/>
          <a:lstStyle/>
          <a:p>
            <a:r>
              <a:rPr lang="da-DK" smtClean="0">
                <a:solidFill>
                  <a:srgbClr val="FFFFFF"/>
                </a:solidFill>
                <a:latin typeface="Calibri"/>
              </a:rPr>
              <a:t>Lena Højgård Isager www.pkf.name</a:t>
            </a:r>
            <a:endParaRPr lang="da-DK" dirty="0">
              <a:solidFill>
                <a:srgbClr val="FFFFFF"/>
              </a:solidFill>
              <a:latin typeface="Calibri"/>
            </a:endParaRPr>
          </a:p>
        </p:txBody>
      </p:sp>
      <p:sp>
        <p:nvSpPr>
          <p:cNvPr id="6" name="Pladsholder til diasnummer 5"/>
          <p:cNvSpPr>
            <a:spLocks noGrp="1"/>
          </p:cNvSpPr>
          <p:nvPr>
            <p:ph type="sldNum" sz="quarter" idx="12"/>
          </p:nvPr>
        </p:nvSpPr>
        <p:spPr/>
        <p:txBody>
          <a:bodyPr/>
          <a:lstStyle/>
          <a:p>
            <a:fld id="{8FCE65AC-5FA7-A442-B9D9-7FA4188F768F}" type="slidenum">
              <a:rPr lang="da-DK" smtClean="0">
                <a:solidFill>
                  <a:srgbClr val="FFFFFF"/>
                </a:solidFill>
                <a:latin typeface="Calibri"/>
              </a:rPr>
              <a:pPr/>
              <a:t>40</a:t>
            </a:fld>
            <a:endParaRPr lang="da-DK" dirty="0">
              <a:solidFill>
                <a:srgbClr val="FFFFFF"/>
              </a:solidFill>
              <a:latin typeface="Calibri"/>
            </a:endParaRPr>
          </a:p>
        </p:txBody>
      </p:sp>
    </p:spTree>
    <p:extLst>
      <p:ext uri="{BB962C8B-B14F-4D97-AF65-F5344CB8AC3E}">
        <p14:creationId xmlns:p14="http://schemas.microsoft.com/office/powerpoint/2010/main" val="15034101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1730" y="274638"/>
            <a:ext cx="8229600" cy="1143000"/>
          </a:xfrm>
        </p:spPr>
        <p:txBody>
          <a:bodyPr>
            <a:normAutofit/>
          </a:bodyPr>
          <a:lstStyle/>
          <a:p>
            <a:r>
              <a:rPr lang="da-DK" sz="4000" dirty="0" smtClean="0">
                <a:solidFill>
                  <a:srgbClr val="F8E950"/>
                </a:solidFill>
              </a:rPr>
              <a:t>Arbejde med medfølende selv</a:t>
            </a:r>
            <a:r>
              <a:rPr lang="da-DK" dirty="0" smtClean="0">
                <a:solidFill>
                  <a:srgbClr val="FFFFFF"/>
                </a:solidFill>
              </a:rPr>
              <a:t/>
            </a:r>
            <a:br>
              <a:rPr lang="da-DK" dirty="0" smtClean="0">
                <a:solidFill>
                  <a:srgbClr val="FFFFFF"/>
                </a:solidFill>
              </a:rPr>
            </a:br>
            <a:r>
              <a:rPr lang="da-DK" sz="1400" dirty="0" smtClean="0">
                <a:solidFill>
                  <a:srgbClr val="FFFFFF"/>
                </a:solidFill>
              </a:rPr>
              <a:t>Med brug af stole plenum og parvis</a:t>
            </a:r>
            <a:endParaRPr lang="da-DK" dirty="0">
              <a:solidFill>
                <a:srgbClr val="FFFFFF"/>
              </a:solidFill>
            </a:endParaRPr>
          </a:p>
        </p:txBody>
      </p:sp>
      <p:sp>
        <p:nvSpPr>
          <p:cNvPr id="3" name="Pladsholder til indhold 2"/>
          <p:cNvSpPr>
            <a:spLocks noGrp="1"/>
          </p:cNvSpPr>
          <p:nvPr>
            <p:ph idx="1"/>
          </p:nvPr>
        </p:nvSpPr>
        <p:spPr/>
        <p:txBody>
          <a:bodyPr>
            <a:normAutofit fontScale="47500" lnSpcReduction="20000"/>
          </a:bodyPr>
          <a:lstStyle/>
          <a:p>
            <a:r>
              <a:rPr lang="da-DK" dirty="0" smtClean="0">
                <a:solidFill>
                  <a:srgbClr val="FFFFFF"/>
                </a:solidFill>
              </a:rPr>
              <a:t>Når der er opnået en fornemmelse af kontakt med medfølende selv, så brug lidt tid på bare at have medfølelse med kritiske selv</a:t>
            </a:r>
          </a:p>
          <a:p>
            <a:r>
              <a:rPr lang="da-DK" dirty="0" smtClean="0">
                <a:solidFill>
                  <a:srgbClr val="FFFFFF"/>
                </a:solidFill>
              </a:rPr>
              <a:t>Hvis personen begynder at blive trukket over i kritiske selvs følelser, så bryd kontakten og sæt fokus på det medfølende selv igen, indtil kontakten er der igen</a:t>
            </a:r>
          </a:p>
          <a:p>
            <a:r>
              <a:rPr lang="da-DK" dirty="0" smtClean="0">
                <a:solidFill>
                  <a:srgbClr val="FFFFFF"/>
                </a:solidFill>
              </a:rPr>
              <a:t>Undersøg hvad der dukker op, når personen er medfølende over for kritisk selv</a:t>
            </a:r>
          </a:p>
          <a:p>
            <a:r>
              <a:rPr lang="da-DK" dirty="0" smtClean="0">
                <a:solidFill>
                  <a:srgbClr val="FFFFFF"/>
                </a:solidFill>
              </a:rPr>
              <a:t>Inviter herefter det medfølende selv til at tænke over ”Hvad er det virkelig, der er forstyrrende / truende for det kritiske selv? Sådan at selvkritikken bliver genkendt som en måde at håndtere trussel på.</a:t>
            </a:r>
          </a:p>
          <a:p>
            <a:r>
              <a:rPr lang="da-DK" dirty="0" smtClean="0">
                <a:solidFill>
                  <a:srgbClr val="FFFFFF"/>
                </a:solidFill>
              </a:rPr>
              <a:t>”Hvad har det medfølende selv lyst til at sige til eller gøre for det kritiske selv?”</a:t>
            </a:r>
          </a:p>
          <a:p>
            <a:r>
              <a:rPr lang="da-DK" dirty="0" smtClean="0">
                <a:solidFill>
                  <a:srgbClr val="FFFFFF"/>
                </a:solidFill>
              </a:rPr>
              <a:t>Forestil dig at det kritiske selv er helet, ikke længere truet.</a:t>
            </a:r>
          </a:p>
          <a:p>
            <a:r>
              <a:rPr lang="da-DK" dirty="0" smtClean="0">
                <a:solidFill>
                  <a:srgbClr val="FFFFFF"/>
                </a:solidFill>
              </a:rPr>
              <a:t> ”Hvordan vil det så føle?”</a:t>
            </a:r>
          </a:p>
          <a:p>
            <a:r>
              <a:rPr lang="da-DK" dirty="0" smtClean="0">
                <a:solidFill>
                  <a:srgbClr val="FFFFFF"/>
                </a:solidFill>
              </a:rPr>
              <a:t> ”Hvordan vil det hjælpe?”</a:t>
            </a:r>
          </a:p>
          <a:p>
            <a:r>
              <a:rPr lang="da-DK" dirty="0" smtClean="0">
                <a:solidFill>
                  <a:srgbClr val="FFFFFF"/>
                </a:solidFill>
              </a:rPr>
              <a:t>Prøv at holde den her, ved at gentage guidningen ovenfor.</a:t>
            </a:r>
          </a:p>
          <a:p>
            <a:r>
              <a:rPr lang="da-DK" dirty="0" smtClean="0">
                <a:solidFill>
                  <a:srgbClr val="FFFFFF"/>
                </a:solidFill>
              </a:rPr>
              <a:t>”Forestil dig, hvad der sker, hvis kritisk selv får al den medfølelse, det har brug for. Forestil dig at truslen lægger sig for den.”</a:t>
            </a:r>
          </a:p>
          <a:p>
            <a:endParaRPr lang="da-DK" dirty="0">
              <a:solidFill>
                <a:srgbClr val="FFFFFF"/>
              </a:solidFill>
            </a:endParaRPr>
          </a:p>
          <a:p>
            <a:r>
              <a:rPr lang="da-DK" dirty="0" smtClean="0">
                <a:solidFill>
                  <a:srgbClr val="FFFFFF"/>
                </a:solidFill>
              </a:rPr>
              <a:t>Giv slip på kritisk selv og vend tilbage til medfølende selv, dit eget beroligende åndedræt, og dit milde ansigtsudtryk og det lille smil.</a:t>
            </a:r>
          </a:p>
          <a:p>
            <a:endParaRPr lang="da-DK" dirty="0" smtClean="0">
              <a:solidFill>
                <a:srgbClr val="FFFFFF"/>
              </a:solidFill>
            </a:endParaRPr>
          </a:p>
          <a:p>
            <a:endParaRPr lang="da-DK" dirty="0">
              <a:solidFill>
                <a:srgbClr val="FFFFFF"/>
              </a:solidFill>
            </a:endParaRPr>
          </a:p>
          <a:p>
            <a:pPr marL="0" indent="0">
              <a:buNone/>
            </a:pPr>
            <a:endParaRPr lang="da-DK" dirty="0">
              <a:solidFill>
                <a:srgbClr val="FFFFFF"/>
              </a:solidFill>
            </a:endParaRPr>
          </a:p>
        </p:txBody>
      </p:sp>
      <p:pic>
        <p:nvPicPr>
          <p:cNvPr id="4" name="Picture 4" descr="Water Lilly logo blue"/>
          <p:cNvPicPr>
            <a:picLocks noChangeAspect="1" noChangeArrowheads="1"/>
          </p:cNvPicPr>
          <p:nvPr/>
        </p:nvPicPr>
        <p:blipFill>
          <a:blip r:embed="rId2">
            <a:clrChange>
              <a:clrFrom>
                <a:srgbClr val="014590"/>
              </a:clrFrom>
              <a:clrTo>
                <a:srgbClr val="014590">
                  <a:alpha val="0"/>
                </a:srgbClr>
              </a:clrTo>
            </a:clrChange>
            <a:extLst>
              <a:ext uri="{28A0092B-C50C-407E-A947-70E740481C1C}">
                <a14:useLocalDpi xmlns:a14="http://schemas.microsoft.com/office/drawing/2010/main" val="0"/>
              </a:ext>
            </a:extLst>
          </a:blip>
          <a:srcRect/>
          <a:stretch>
            <a:fillRect/>
          </a:stretch>
        </p:blipFill>
        <p:spPr bwMode="auto">
          <a:xfrm>
            <a:off x="7801626" y="339634"/>
            <a:ext cx="936625" cy="820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ladsholder til dato 4"/>
          <p:cNvSpPr>
            <a:spLocks noGrp="1"/>
          </p:cNvSpPr>
          <p:nvPr>
            <p:ph type="dt" sz="half" idx="10"/>
          </p:nvPr>
        </p:nvSpPr>
        <p:spPr/>
        <p:txBody>
          <a:bodyPr/>
          <a:lstStyle/>
          <a:p>
            <a:fld id="{A8E766EA-77F0-C642-991D-198DBBA9CF3C}" type="datetime1">
              <a:rPr lang="da-DK" smtClean="0">
                <a:solidFill>
                  <a:schemeClr val="bg1"/>
                </a:solidFill>
                <a:latin typeface="Calibri"/>
              </a:rPr>
              <a:t>05/10/15</a:t>
            </a:fld>
            <a:endParaRPr lang="da-DK" dirty="0">
              <a:solidFill>
                <a:schemeClr val="bg1"/>
              </a:solidFill>
              <a:latin typeface="Calibri"/>
            </a:endParaRPr>
          </a:p>
        </p:txBody>
      </p:sp>
      <p:sp>
        <p:nvSpPr>
          <p:cNvPr id="6" name="Pladsholder til sidefod 5"/>
          <p:cNvSpPr>
            <a:spLocks noGrp="1"/>
          </p:cNvSpPr>
          <p:nvPr>
            <p:ph type="ftr" sz="quarter" idx="11"/>
          </p:nvPr>
        </p:nvSpPr>
        <p:spPr/>
        <p:txBody>
          <a:bodyPr/>
          <a:lstStyle/>
          <a:p>
            <a:r>
              <a:rPr lang="da-DK" smtClean="0">
                <a:solidFill>
                  <a:schemeClr val="bg1"/>
                </a:solidFill>
                <a:latin typeface="Calibri"/>
              </a:rPr>
              <a:t>Lena Højgård Isager www.pkf.name</a:t>
            </a:r>
            <a:endParaRPr lang="da-DK" dirty="0">
              <a:solidFill>
                <a:schemeClr val="bg1"/>
              </a:solidFill>
              <a:latin typeface="Calibri"/>
            </a:endParaRPr>
          </a:p>
        </p:txBody>
      </p:sp>
      <p:sp>
        <p:nvSpPr>
          <p:cNvPr id="7" name="Pladsholder til slidenummer 6"/>
          <p:cNvSpPr>
            <a:spLocks noGrp="1"/>
          </p:cNvSpPr>
          <p:nvPr>
            <p:ph type="sldNum" sz="quarter" idx="12"/>
          </p:nvPr>
        </p:nvSpPr>
        <p:spPr/>
        <p:txBody>
          <a:bodyPr/>
          <a:lstStyle/>
          <a:p>
            <a:fld id="{8FCE65AC-5FA7-A442-B9D9-7FA4188F768F}" type="slidenum">
              <a:rPr lang="da-DK" smtClean="0">
                <a:solidFill>
                  <a:schemeClr val="bg1"/>
                </a:solidFill>
                <a:latin typeface="Calibri"/>
              </a:rPr>
              <a:pPr/>
              <a:t>41</a:t>
            </a:fld>
            <a:endParaRPr lang="da-DK" dirty="0">
              <a:solidFill>
                <a:schemeClr val="bg1"/>
              </a:solidFill>
              <a:latin typeface="Calibri"/>
            </a:endParaRPr>
          </a:p>
        </p:txBody>
      </p:sp>
    </p:spTree>
    <p:extLst>
      <p:ext uri="{BB962C8B-B14F-4D97-AF65-F5344CB8AC3E}">
        <p14:creationId xmlns:p14="http://schemas.microsoft.com/office/powerpoint/2010/main" val="5216323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33539"/>
            <a:ext cx="8229600" cy="630747"/>
          </a:xfrm>
        </p:spPr>
        <p:txBody>
          <a:bodyPr>
            <a:normAutofit/>
          </a:bodyPr>
          <a:lstStyle/>
          <a:p>
            <a:r>
              <a:rPr lang="da-DK" sz="2000" dirty="0" smtClean="0">
                <a:solidFill>
                  <a:srgbClr val="F8E950"/>
                </a:solidFill>
              </a:rPr>
              <a:t>Instruktion til guidning af ”Medfølende selv”</a:t>
            </a:r>
            <a:endParaRPr lang="da-DK" sz="2000" dirty="0">
              <a:solidFill>
                <a:srgbClr val="F8E950"/>
              </a:solidFill>
            </a:endParaRPr>
          </a:p>
        </p:txBody>
      </p:sp>
      <p:sp>
        <p:nvSpPr>
          <p:cNvPr id="3" name="Pladsholder til indhold 2"/>
          <p:cNvSpPr>
            <a:spLocks noGrp="1"/>
          </p:cNvSpPr>
          <p:nvPr>
            <p:ph idx="1"/>
          </p:nvPr>
        </p:nvSpPr>
        <p:spPr>
          <a:xfrm>
            <a:off x="457200" y="764286"/>
            <a:ext cx="8229600" cy="5361877"/>
          </a:xfrm>
        </p:spPr>
        <p:txBody>
          <a:bodyPr>
            <a:normAutofit fontScale="32500" lnSpcReduction="20000"/>
          </a:bodyPr>
          <a:lstStyle/>
          <a:p>
            <a:pPr>
              <a:lnSpc>
                <a:spcPct val="120000"/>
              </a:lnSpc>
            </a:pPr>
            <a:r>
              <a:rPr lang="da-DK" dirty="0" smtClean="0">
                <a:solidFill>
                  <a:schemeClr val="bg1"/>
                </a:solidFill>
              </a:rPr>
              <a:t>Start med at sætte dig behageligt, så du sidder afslappet og oprejst, med hovedet let løftet og ryggen fri.</a:t>
            </a:r>
          </a:p>
          <a:p>
            <a:pPr>
              <a:lnSpc>
                <a:spcPct val="120000"/>
              </a:lnSpc>
            </a:pPr>
            <a:r>
              <a:rPr lang="da-DK" dirty="0" smtClean="0">
                <a:solidFill>
                  <a:schemeClr val="bg1"/>
                </a:solidFill>
              </a:rPr>
              <a:t>Du kan have lukkede øjne eller lade blikket hvile </a:t>
            </a:r>
            <a:r>
              <a:rPr lang="da-DK" dirty="0" err="1" smtClean="0">
                <a:solidFill>
                  <a:schemeClr val="bg1"/>
                </a:solidFill>
              </a:rPr>
              <a:t>ufokuseret</a:t>
            </a:r>
            <a:r>
              <a:rPr lang="da-DK" dirty="0" smtClean="0">
                <a:solidFill>
                  <a:schemeClr val="bg1"/>
                </a:solidFill>
              </a:rPr>
              <a:t> foran dig.</a:t>
            </a:r>
          </a:p>
          <a:p>
            <a:pPr>
              <a:lnSpc>
                <a:spcPct val="120000"/>
              </a:lnSpc>
            </a:pPr>
            <a:r>
              <a:rPr lang="da-DK" dirty="0" smtClean="0">
                <a:solidFill>
                  <a:schemeClr val="bg1"/>
                </a:solidFill>
              </a:rPr>
              <a:t>Læg mærke til dit eget beroligende åndedræt. Prøv at trække vejret lidt dybere og lidt roligere end du plejer.</a:t>
            </a:r>
          </a:p>
          <a:p>
            <a:pPr>
              <a:lnSpc>
                <a:spcPct val="120000"/>
              </a:lnSpc>
            </a:pPr>
            <a:r>
              <a:rPr lang="da-DK" dirty="0" smtClean="0">
                <a:solidFill>
                  <a:schemeClr val="bg1"/>
                </a:solidFill>
              </a:rPr>
              <a:t>Prøv især at have fokus på udåndingen, og prøv om du kan få fornemmelsen af at give lidt slip og at sætte tempoet lidt ned på udåndingen.</a:t>
            </a:r>
          </a:p>
          <a:p>
            <a:pPr>
              <a:lnSpc>
                <a:spcPct val="120000"/>
              </a:lnSpc>
            </a:pPr>
            <a:r>
              <a:rPr lang="da-DK" dirty="0" smtClean="0">
                <a:solidFill>
                  <a:schemeClr val="bg1"/>
                </a:solidFill>
              </a:rPr>
              <a:t>Igennem hele øvelsen kan du, hvis opmærksomheden begynder at vandre, sådan som den naturligt vil gøre, så prøv bare blidt at  vende opmærksomheden tilbage til åndedrættet og det du ønsker at have fokus på. </a:t>
            </a:r>
          </a:p>
          <a:p>
            <a:r>
              <a:rPr lang="da-DK" dirty="0">
                <a:solidFill>
                  <a:srgbClr val="FFFFFF"/>
                </a:solidFill>
              </a:rPr>
              <a:t>Læg mærke til dit ansigtsudtryk og se om du kan få et mildt udtryk. Prøv om du kan slappe af i panden, kinderne og kæben, og lav et lille smil, bare så det er behageligt.</a:t>
            </a:r>
          </a:p>
          <a:p>
            <a:r>
              <a:rPr lang="da-DK" dirty="0">
                <a:solidFill>
                  <a:srgbClr val="FFFFFF"/>
                </a:solidFill>
              </a:rPr>
              <a:t>Ret nu opmærksomheden mod kroppen. Læg mærke til om der er noget, der strammer eller spænder, så giv det lidt venlig opmærksomhed, se om du kan blødgøre lidt omkring det og så </a:t>
            </a:r>
            <a:r>
              <a:rPr lang="da-DK" dirty="0" smtClean="0">
                <a:solidFill>
                  <a:srgbClr val="FFFFFF"/>
                </a:solidFill>
              </a:rPr>
              <a:t>bare </a:t>
            </a:r>
            <a:r>
              <a:rPr lang="da-DK" dirty="0">
                <a:solidFill>
                  <a:srgbClr val="FFFFFF"/>
                </a:solidFill>
              </a:rPr>
              <a:t>lad det være. </a:t>
            </a:r>
          </a:p>
          <a:p>
            <a:r>
              <a:rPr lang="da-DK" dirty="0">
                <a:solidFill>
                  <a:srgbClr val="FFFFFF"/>
                </a:solidFill>
              </a:rPr>
              <a:t>Ret nu opmærksomheden mod underlaget, gulvet og stolen, og prøv at få fornemmelsen af at underlaget udgør en solid base for kroppen. </a:t>
            </a:r>
          </a:p>
          <a:p>
            <a:r>
              <a:rPr lang="da-DK" dirty="0">
                <a:solidFill>
                  <a:srgbClr val="FFFFFF"/>
                </a:solidFill>
              </a:rPr>
              <a:t>Prøv på samme måde at få fornemmelsen af at kroppen udgør en solid base for sindet.</a:t>
            </a:r>
          </a:p>
          <a:p>
            <a:pPr>
              <a:lnSpc>
                <a:spcPct val="120000"/>
              </a:lnSpc>
            </a:pPr>
            <a:r>
              <a:rPr lang="da-DK" dirty="0" smtClean="0">
                <a:solidFill>
                  <a:schemeClr val="bg1"/>
                </a:solidFill>
              </a:rPr>
              <a:t>Tænk på en situation hvor du virkelig oplevede at være medfølende over for en anden. Hold fokus på din erindring om at være medfølende, uden at blive grebet af den andens lidelse. Bare læg mærke til din egen oplevelse af at være medfølende, hvordan det var at være dig i den situation. Giv så slip på erindringen.</a:t>
            </a:r>
          </a:p>
          <a:p>
            <a:pPr>
              <a:lnSpc>
                <a:spcPct val="120000"/>
              </a:lnSpc>
            </a:pPr>
            <a:r>
              <a:rPr lang="da-DK" dirty="0" smtClean="0">
                <a:solidFill>
                  <a:schemeClr val="bg1"/>
                </a:solidFill>
              </a:rPr>
              <a:t>Forestil dig nu den mest medfølende udgave af dig, du kan forestille dig, den bedst tænkelige udgave af dig. Og prøv så lige som en skuespiller, at forestille dig, at du er denne bedst tænkelige udgave af dig.</a:t>
            </a:r>
          </a:p>
          <a:p>
            <a:pPr>
              <a:lnSpc>
                <a:spcPct val="120000"/>
              </a:lnSpc>
            </a:pPr>
            <a:r>
              <a:rPr lang="da-DK" dirty="0" smtClean="0">
                <a:solidFill>
                  <a:schemeClr val="bg1"/>
                </a:solidFill>
              </a:rPr>
              <a:t>Tænk på de ideelle egenskaber, som du gerne vil have som medfølende person.</a:t>
            </a:r>
          </a:p>
          <a:p>
            <a:pPr>
              <a:lnSpc>
                <a:spcPct val="120000"/>
              </a:lnSpc>
            </a:pPr>
            <a:r>
              <a:rPr lang="da-DK" dirty="0" smtClean="0">
                <a:solidFill>
                  <a:schemeClr val="bg1"/>
                </a:solidFill>
              </a:rPr>
              <a:t>Forestil dig at have stor varme og kærlige følelser, læg mærke til hvordan det er, hvordan det føles i kroppen.</a:t>
            </a:r>
          </a:p>
          <a:p>
            <a:pPr>
              <a:lnSpc>
                <a:spcPct val="120000"/>
              </a:lnSpc>
            </a:pPr>
            <a:r>
              <a:rPr lang="da-DK" dirty="0" smtClean="0">
                <a:solidFill>
                  <a:schemeClr val="bg1"/>
                </a:solidFill>
              </a:rPr>
              <a:t>Forestil dig hvordan det er at have stor styrke</a:t>
            </a:r>
            <a:r>
              <a:rPr lang="da-DK" dirty="0">
                <a:solidFill>
                  <a:schemeClr val="bg1"/>
                </a:solidFill>
              </a:rPr>
              <a:t>, </a:t>
            </a:r>
            <a:r>
              <a:rPr lang="da-DK" dirty="0" smtClean="0">
                <a:solidFill>
                  <a:schemeClr val="bg1"/>
                </a:solidFill>
              </a:rPr>
              <a:t>autoritet og modenhed, </a:t>
            </a:r>
            <a:r>
              <a:rPr lang="da-DK" dirty="0">
                <a:solidFill>
                  <a:schemeClr val="bg1"/>
                </a:solidFill>
              </a:rPr>
              <a:t>læg mærke til hvordan det er, hvordan </a:t>
            </a:r>
            <a:r>
              <a:rPr lang="da-DK" dirty="0" smtClean="0">
                <a:solidFill>
                  <a:schemeClr val="bg1"/>
                </a:solidFill>
              </a:rPr>
              <a:t>det føles i  kroppen.</a:t>
            </a:r>
            <a:r>
              <a:rPr lang="da-DK" dirty="0">
                <a:solidFill>
                  <a:schemeClr val="bg1"/>
                </a:solidFill>
              </a:rPr>
              <a:t> </a:t>
            </a:r>
          </a:p>
          <a:p>
            <a:pPr>
              <a:lnSpc>
                <a:spcPct val="120000"/>
              </a:lnSpc>
            </a:pPr>
            <a:r>
              <a:rPr lang="da-DK" dirty="0" smtClean="0">
                <a:solidFill>
                  <a:schemeClr val="bg1"/>
                </a:solidFill>
              </a:rPr>
              <a:t>Forestil dig hvordan det er, </a:t>
            </a:r>
            <a:r>
              <a:rPr lang="da-DK" dirty="0">
                <a:solidFill>
                  <a:schemeClr val="bg1"/>
                </a:solidFill>
              </a:rPr>
              <a:t>at have en ikke dømmende holdning, at du virkelig har stor tolerance og </a:t>
            </a:r>
            <a:r>
              <a:rPr lang="da-DK" dirty="0" smtClean="0">
                <a:solidFill>
                  <a:schemeClr val="bg1"/>
                </a:solidFill>
              </a:rPr>
              <a:t>rummelighed både over for dig selv om andre, og læg mærke til hvordan det er.</a:t>
            </a:r>
          </a:p>
          <a:p>
            <a:pPr>
              <a:lnSpc>
                <a:spcPct val="120000"/>
              </a:lnSpc>
            </a:pPr>
            <a:r>
              <a:rPr lang="da-DK" dirty="0" smtClean="0">
                <a:solidFill>
                  <a:schemeClr val="bg1"/>
                </a:solidFill>
              </a:rPr>
              <a:t>Forestil dig at have stor visdom, og at du virkelig kan bruge al din viden og indsigt i de udfordringer, vi har som mennesker.</a:t>
            </a:r>
          </a:p>
          <a:p>
            <a:pPr>
              <a:lnSpc>
                <a:spcPct val="120000"/>
              </a:lnSpc>
            </a:pPr>
            <a:r>
              <a:rPr lang="da-DK" dirty="0" smtClean="0">
                <a:solidFill>
                  <a:schemeClr val="bg1"/>
                </a:solidFill>
              </a:rPr>
              <a:t>Tillad dig selv at gå helt ind i rollen og virkelig lægge mærke til, hvordan det er at have varme, styrke, en  ikke-dømmende holdning og visdom. </a:t>
            </a:r>
          </a:p>
          <a:p>
            <a:pPr>
              <a:lnSpc>
                <a:spcPct val="120000"/>
              </a:lnSpc>
            </a:pPr>
            <a:r>
              <a:rPr lang="da-DK" dirty="0" smtClean="0">
                <a:solidFill>
                  <a:schemeClr val="bg1"/>
                </a:solidFill>
              </a:rPr>
              <a:t>Tænk over, hvordan det er at være en person, der kan tilgive og ikke bærer nag</a:t>
            </a:r>
          </a:p>
          <a:p>
            <a:pPr>
              <a:lnSpc>
                <a:spcPct val="120000"/>
              </a:lnSpc>
            </a:pPr>
            <a:r>
              <a:rPr lang="da-DK" dirty="0" smtClean="0">
                <a:solidFill>
                  <a:schemeClr val="bg1"/>
                </a:solidFill>
              </a:rPr>
              <a:t>Tænk på de egenskaber ved medfølelse, som du virkelig værdsætter, og forestil dig, at du har dem, og læg mærke til hvordan det er.</a:t>
            </a:r>
          </a:p>
          <a:p>
            <a:pPr>
              <a:lnSpc>
                <a:spcPct val="120000"/>
              </a:lnSpc>
            </a:pPr>
            <a:r>
              <a:rPr lang="da-DK" dirty="0" smtClean="0">
                <a:solidFill>
                  <a:schemeClr val="bg1"/>
                </a:solidFill>
              </a:rPr>
              <a:t>Giv dig  selv lov til at blive denne bedst tænkelige medfølende udgave af dig.</a:t>
            </a:r>
          </a:p>
          <a:p>
            <a:pPr>
              <a:lnSpc>
                <a:spcPct val="120000"/>
              </a:lnSpc>
            </a:pPr>
            <a:r>
              <a:rPr lang="da-DK" dirty="0" smtClean="0">
                <a:solidFill>
                  <a:schemeClr val="bg1"/>
                </a:solidFill>
              </a:rPr>
              <a:t>Vid at du kan vende tilbage til denne position, når du ønsker det, og prøv at holde fast i fornemmelsen, når du går ud af øvelsen.</a:t>
            </a:r>
          </a:p>
          <a:p>
            <a:pPr>
              <a:lnSpc>
                <a:spcPct val="120000"/>
              </a:lnSpc>
            </a:pPr>
            <a:r>
              <a:rPr lang="da-DK" dirty="0" smtClean="0">
                <a:solidFill>
                  <a:schemeClr val="bg1"/>
                </a:solidFill>
              </a:rPr>
              <a:t>Vend opmærksomheden tilbage til åndedrættet og det lille smil.</a:t>
            </a:r>
          </a:p>
          <a:p>
            <a:pPr>
              <a:lnSpc>
                <a:spcPct val="120000"/>
              </a:lnSpc>
            </a:pPr>
            <a:r>
              <a:rPr lang="da-DK" dirty="0" smtClean="0">
                <a:solidFill>
                  <a:schemeClr val="bg1"/>
                </a:solidFill>
              </a:rPr>
              <a:t>Gør dig klar til at komme ud igen.</a:t>
            </a:r>
            <a:endParaRPr lang="da-DK" dirty="0">
              <a:solidFill>
                <a:schemeClr val="bg1"/>
              </a:solidFill>
            </a:endParaRPr>
          </a:p>
        </p:txBody>
      </p:sp>
      <p:sp>
        <p:nvSpPr>
          <p:cNvPr id="4" name="Pladsholder til dato 3"/>
          <p:cNvSpPr>
            <a:spLocks noGrp="1"/>
          </p:cNvSpPr>
          <p:nvPr>
            <p:ph type="dt" sz="half" idx="10"/>
          </p:nvPr>
        </p:nvSpPr>
        <p:spPr/>
        <p:txBody>
          <a:bodyPr/>
          <a:lstStyle/>
          <a:p>
            <a:fld id="{FC93D667-3307-7C43-ACF0-55653E02DCA3}" type="datetime1">
              <a:rPr lang="da-DK" smtClean="0">
                <a:solidFill>
                  <a:schemeClr val="bg1"/>
                </a:solidFill>
              </a:rPr>
              <a:t>05/10/15</a:t>
            </a:fld>
            <a:endParaRPr lang="da-DK">
              <a:solidFill>
                <a:schemeClr val="bg1"/>
              </a:solidFill>
            </a:endParaRPr>
          </a:p>
        </p:txBody>
      </p:sp>
      <p:sp>
        <p:nvSpPr>
          <p:cNvPr id="5" name="Pladsholder til sidefod 4"/>
          <p:cNvSpPr>
            <a:spLocks noGrp="1"/>
          </p:cNvSpPr>
          <p:nvPr>
            <p:ph type="ftr" sz="quarter" idx="11"/>
          </p:nvPr>
        </p:nvSpPr>
        <p:spPr/>
        <p:txBody>
          <a:bodyPr/>
          <a:lstStyle/>
          <a:p>
            <a:r>
              <a:rPr lang="da-DK" smtClean="0">
                <a:solidFill>
                  <a:schemeClr val="bg1"/>
                </a:solidFill>
              </a:rPr>
              <a:t>Lena Højgård Isager www.pkf.name</a:t>
            </a:r>
            <a:endParaRPr lang="da-DK">
              <a:solidFill>
                <a:schemeClr val="bg1"/>
              </a:solidFill>
            </a:endParaRPr>
          </a:p>
        </p:txBody>
      </p:sp>
      <p:sp>
        <p:nvSpPr>
          <p:cNvPr id="6" name="Pladsholder til diasnummer 5"/>
          <p:cNvSpPr>
            <a:spLocks noGrp="1"/>
          </p:cNvSpPr>
          <p:nvPr>
            <p:ph type="sldNum" sz="quarter" idx="12"/>
          </p:nvPr>
        </p:nvSpPr>
        <p:spPr/>
        <p:txBody>
          <a:bodyPr/>
          <a:lstStyle/>
          <a:p>
            <a:fld id="{8FCE65AC-5FA7-A442-B9D9-7FA4188F768F}" type="slidenum">
              <a:rPr lang="da-DK" smtClean="0">
                <a:solidFill>
                  <a:schemeClr val="bg1"/>
                </a:solidFill>
              </a:rPr>
              <a:t>42</a:t>
            </a:fld>
            <a:endParaRPr lang="da-DK">
              <a:solidFill>
                <a:schemeClr val="bg1"/>
              </a:solidFill>
            </a:endParaRPr>
          </a:p>
        </p:txBody>
      </p:sp>
    </p:spTree>
    <p:extLst>
      <p:ext uri="{BB962C8B-B14F-4D97-AF65-F5344CB8AC3E}">
        <p14:creationId xmlns:p14="http://schemas.microsoft.com/office/powerpoint/2010/main" val="19043530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914400" y="274638"/>
            <a:ext cx="8229600" cy="1143000"/>
          </a:xfrm>
        </p:spPr>
        <p:txBody>
          <a:bodyPr/>
          <a:lstStyle/>
          <a:p>
            <a:r>
              <a:rPr lang="da-DK" dirty="0" smtClean="0">
                <a:solidFill>
                  <a:srgbClr val="FFFFFF"/>
                </a:solidFill>
              </a:rPr>
              <a:t>Referencer og kilder til inspiration</a:t>
            </a:r>
            <a:endParaRPr lang="da-DK" dirty="0">
              <a:solidFill>
                <a:srgbClr val="FFFFFF"/>
              </a:solidFill>
            </a:endParaRPr>
          </a:p>
        </p:txBody>
      </p:sp>
      <p:sp>
        <p:nvSpPr>
          <p:cNvPr id="3" name="Pladsholder til indhold 2"/>
          <p:cNvSpPr>
            <a:spLocks noGrp="1"/>
          </p:cNvSpPr>
          <p:nvPr>
            <p:ph idx="4294967295"/>
          </p:nvPr>
        </p:nvSpPr>
        <p:spPr>
          <a:xfrm>
            <a:off x="914400" y="1600200"/>
            <a:ext cx="8229600" cy="4525963"/>
          </a:xfrm>
          <a:noFill/>
        </p:spPr>
        <p:txBody>
          <a:bodyPr>
            <a:normAutofit fontScale="62500" lnSpcReduction="20000"/>
          </a:bodyPr>
          <a:lstStyle/>
          <a:p>
            <a:pPr marL="0" indent="0">
              <a:buNone/>
            </a:pPr>
            <a:r>
              <a:rPr lang="da-DK" sz="2900" dirty="0" err="1" smtClean="0">
                <a:solidFill>
                  <a:srgbClr val="FFFFFF"/>
                </a:solidFill>
              </a:rPr>
              <a:t>Powerpoint</a:t>
            </a:r>
            <a:r>
              <a:rPr lang="da-DK" sz="2900" dirty="0" smtClean="0">
                <a:solidFill>
                  <a:srgbClr val="FFFFFF"/>
                </a:solidFill>
              </a:rPr>
              <a:t> fra i dag og andre undervisningsmaterialer :</a:t>
            </a:r>
          </a:p>
          <a:p>
            <a:pPr marL="0" indent="0">
              <a:buNone/>
            </a:pPr>
            <a:r>
              <a:rPr lang="da-DK" sz="2000" dirty="0">
                <a:solidFill>
                  <a:srgbClr val="FFFFFF"/>
                </a:solidFill>
                <a:hlinkClick r:id="rId2"/>
              </a:rPr>
              <a:t>http://pkf.name/lena-hojgard-isager/powerpoints-fra-kurser-og-foredrag</a:t>
            </a:r>
            <a:r>
              <a:rPr lang="da-DK" sz="2000" dirty="0" smtClean="0">
                <a:solidFill>
                  <a:srgbClr val="FFFFFF"/>
                </a:solidFill>
                <a:hlinkClick r:id="rId2"/>
              </a:rPr>
              <a:t>/</a:t>
            </a:r>
            <a:endParaRPr lang="da-DK" sz="2000" dirty="0" smtClean="0">
              <a:solidFill>
                <a:srgbClr val="FFFFFF"/>
              </a:solidFill>
            </a:endParaRPr>
          </a:p>
          <a:p>
            <a:pPr marL="0" indent="0">
              <a:buNone/>
            </a:pPr>
            <a:endParaRPr lang="da-DK" sz="2000" dirty="0" smtClean="0">
              <a:solidFill>
                <a:srgbClr val="FFFFFF"/>
              </a:solidFill>
            </a:endParaRPr>
          </a:p>
          <a:p>
            <a:pPr marL="0" indent="0">
              <a:buNone/>
            </a:pPr>
            <a:r>
              <a:rPr lang="da-DK" sz="2800" dirty="0" smtClean="0">
                <a:solidFill>
                  <a:srgbClr val="FFFFFF"/>
                </a:solidFill>
              </a:rPr>
              <a:t>Bog:</a:t>
            </a:r>
          </a:p>
          <a:p>
            <a:pPr marL="0" indent="0">
              <a:buNone/>
            </a:pPr>
            <a:r>
              <a:rPr lang="da-DK" sz="2000" dirty="0" smtClean="0">
                <a:solidFill>
                  <a:srgbClr val="FFFFFF"/>
                </a:solidFill>
              </a:rPr>
              <a:t>Paul Gilbert: Medfølelse og mindfulness – fra selvkritik til selvværd. Klim 2009</a:t>
            </a:r>
          </a:p>
          <a:p>
            <a:pPr marL="0" indent="0">
              <a:buNone/>
            </a:pPr>
            <a:endParaRPr lang="da-DK" sz="2000" dirty="0" smtClean="0">
              <a:solidFill>
                <a:srgbClr val="FFFFFF"/>
              </a:solidFill>
            </a:endParaRPr>
          </a:p>
          <a:p>
            <a:pPr marL="0" indent="0">
              <a:buNone/>
            </a:pPr>
            <a:r>
              <a:rPr lang="da-DK" sz="2000" dirty="0" smtClean="0">
                <a:solidFill>
                  <a:srgbClr val="FFFFFF"/>
                </a:solidFill>
              </a:rPr>
              <a:t>Alle litteraturhenvisninger kan findes på: </a:t>
            </a:r>
          </a:p>
          <a:p>
            <a:pPr marL="0" indent="0">
              <a:buNone/>
            </a:pPr>
            <a:r>
              <a:rPr lang="da-DK" sz="2000" dirty="0">
                <a:solidFill>
                  <a:schemeClr val="accent5">
                    <a:lumMod val="60000"/>
                    <a:lumOff val="40000"/>
                  </a:schemeClr>
                </a:solidFill>
                <a:hlinkClick r:id="rId3"/>
              </a:rPr>
              <a:t>http://www.compassionatemind.co.uk/resources/</a:t>
            </a:r>
            <a:r>
              <a:rPr lang="da-DK" sz="2000" dirty="0" smtClean="0">
                <a:solidFill>
                  <a:schemeClr val="accent5">
                    <a:lumMod val="60000"/>
                    <a:lumOff val="40000"/>
                  </a:schemeClr>
                </a:solidFill>
                <a:hlinkClick r:id="rId3"/>
              </a:rPr>
              <a:t>books.htm</a:t>
            </a:r>
            <a:endParaRPr lang="da-DK" sz="2000" dirty="0" smtClean="0">
              <a:solidFill>
                <a:schemeClr val="accent5">
                  <a:lumMod val="60000"/>
                  <a:lumOff val="40000"/>
                </a:schemeClr>
              </a:solidFill>
            </a:endParaRPr>
          </a:p>
          <a:p>
            <a:pPr marL="0" indent="0">
              <a:buNone/>
            </a:pPr>
            <a:endParaRPr lang="da-DK" sz="2000" dirty="0">
              <a:solidFill>
                <a:srgbClr val="FFFFFF"/>
              </a:solidFill>
            </a:endParaRPr>
          </a:p>
          <a:p>
            <a:pPr marL="0" indent="0">
              <a:buNone/>
            </a:pPr>
            <a:r>
              <a:rPr lang="da-DK" sz="2000" dirty="0" smtClean="0">
                <a:solidFill>
                  <a:srgbClr val="FFFFFF"/>
                </a:solidFill>
              </a:rPr>
              <a:t>Paul Gilbert: Compassion Focused Therapy, kapitel i ”Kognitiv terapi nyeste udvikling”, Rosenberg og Arnt Ed.</a:t>
            </a:r>
          </a:p>
          <a:p>
            <a:pPr marL="0" indent="0">
              <a:buNone/>
            </a:pPr>
            <a:endParaRPr lang="da-DK" sz="2000" dirty="0">
              <a:solidFill>
                <a:srgbClr val="FFFFFF"/>
              </a:solidFill>
            </a:endParaRPr>
          </a:p>
          <a:p>
            <a:pPr marL="0" indent="0">
              <a:buNone/>
            </a:pPr>
            <a:r>
              <a:rPr lang="da-DK" sz="2800" dirty="0" smtClean="0">
                <a:solidFill>
                  <a:srgbClr val="FFFFFF"/>
                </a:solidFill>
              </a:rPr>
              <a:t>Hjemmesider m. videoer og meditationer til download:</a:t>
            </a:r>
          </a:p>
          <a:p>
            <a:pPr marL="0" indent="0">
              <a:buNone/>
            </a:pPr>
            <a:endParaRPr lang="da-DK" sz="1600" dirty="0" smtClean="0">
              <a:solidFill>
                <a:schemeClr val="bg2">
                  <a:lumMod val="50000"/>
                </a:schemeClr>
              </a:solidFill>
            </a:endParaRPr>
          </a:p>
          <a:p>
            <a:pPr marL="0" indent="0">
              <a:buNone/>
            </a:pPr>
            <a:r>
              <a:rPr lang="da-DK" sz="1700" dirty="0">
                <a:solidFill>
                  <a:schemeClr val="bg2">
                    <a:lumMod val="50000"/>
                  </a:schemeClr>
                </a:solidFill>
                <a:hlinkClick r:id="rId4"/>
              </a:rPr>
              <a:t>http://pkf.name/lena-hojgard-isager/lydfiler-til-traening</a:t>
            </a:r>
            <a:r>
              <a:rPr lang="da-DK" sz="1700" dirty="0" smtClean="0">
                <a:solidFill>
                  <a:schemeClr val="bg2">
                    <a:lumMod val="50000"/>
                  </a:schemeClr>
                </a:solidFill>
                <a:hlinkClick r:id="rId4"/>
              </a:rPr>
              <a:t>/</a:t>
            </a:r>
            <a:endParaRPr lang="da-DK" sz="1700" dirty="0" smtClean="0">
              <a:solidFill>
                <a:schemeClr val="bg2">
                  <a:lumMod val="50000"/>
                </a:schemeClr>
              </a:solidFill>
            </a:endParaRPr>
          </a:p>
          <a:p>
            <a:pPr marL="0" indent="0">
              <a:buNone/>
            </a:pPr>
            <a:endParaRPr lang="da-DK" sz="1700" dirty="0" smtClean="0">
              <a:solidFill>
                <a:schemeClr val="bg2">
                  <a:lumMod val="50000"/>
                </a:schemeClr>
              </a:solidFill>
            </a:endParaRPr>
          </a:p>
          <a:p>
            <a:pPr marL="0" indent="0">
              <a:buNone/>
            </a:pPr>
            <a:r>
              <a:rPr lang="da-DK" sz="1700" dirty="0">
                <a:solidFill>
                  <a:schemeClr val="bg2">
                    <a:lumMod val="50000"/>
                  </a:schemeClr>
                </a:solidFill>
                <a:hlinkClick r:id="rId5"/>
              </a:rPr>
              <a:t>http://www.compassionatemind.co.uk/resources/</a:t>
            </a:r>
            <a:r>
              <a:rPr lang="da-DK" sz="1700" dirty="0" smtClean="0">
                <a:solidFill>
                  <a:schemeClr val="bg2">
                    <a:lumMod val="50000"/>
                  </a:schemeClr>
                </a:solidFill>
                <a:hlinkClick r:id="rId5"/>
              </a:rPr>
              <a:t>video.htm</a:t>
            </a:r>
            <a:endParaRPr lang="da-DK" sz="1700" dirty="0" smtClean="0">
              <a:solidFill>
                <a:schemeClr val="bg2">
                  <a:lumMod val="50000"/>
                </a:schemeClr>
              </a:solidFill>
            </a:endParaRPr>
          </a:p>
          <a:p>
            <a:pPr marL="0" indent="0">
              <a:buNone/>
            </a:pPr>
            <a:endParaRPr lang="da-DK" sz="1700" dirty="0">
              <a:solidFill>
                <a:schemeClr val="bg2">
                  <a:lumMod val="50000"/>
                </a:schemeClr>
              </a:solidFill>
            </a:endParaRPr>
          </a:p>
          <a:p>
            <a:pPr marL="0" indent="0">
              <a:buNone/>
            </a:pPr>
            <a:r>
              <a:rPr lang="da-DK" sz="1700" dirty="0">
                <a:solidFill>
                  <a:schemeClr val="bg2">
                    <a:lumMod val="50000"/>
                  </a:schemeClr>
                </a:solidFill>
                <a:hlinkClick r:id="rId6"/>
              </a:rPr>
              <a:t>http://www.self-compassion.org/guided-self-compassion-meditations-mp3.</a:t>
            </a:r>
            <a:r>
              <a:rPr lang="da-DK" sz="1700" dirty="0" smtClean="0">
                <a:solidFill>
                  <a:schemeClr val="bg2">
                    <a:lumMod val="50000"/>
                  </a:schemeClr>
                </a:solidFill>
                <a:hlinkClick r:id="rId6"/>
              </a:rPr>
              <a:t>html</a:t>
            </a:r>
            <a:endParaRPr lang="da-DK" sz="1700" dirty="0" smtClean="0">
              <a:solidFill>
                <a:schemeClr val="bg2">
                  <a:lumMod val="50000"/>
                </a:schemeClr>
              </a:solidFill>
            </a:endParaRPr>
          </a:p>
          <a:p>
            <a:pPr marL="0" indent="0">
              <a:buNone/>
            </a:pPr>
            <a:endParaRPr lang="da-DK" sz="1700" dirty="0">
              <a:solidFill>
                <a:schemeClr val="bg2">
                  <a:lumMod val="50000"/>
                </a:schemeClr>
              </a:solidFill>
            </a:endParaRPr>
          </a:p>
          <a:p>
            <a:pPr marL="0" indent="0">
              <a:buNone/>
            </a:pPr>
            <a:r>
              <a:rPr lang="da-DK" sz="1700" dirty="0">
                <a:solidFill>
                  <a:schemeClr val="bg2">
                    <a:lumMod val="50000"/>
                  </a:schemeClr>
                </a:solidFill>
                <a:hlinkClick r:id="rId7"/>
              </a:rPr>
              <a:t>http://www.mindfulselfcompassion.org/</a:t>
            </a:r>
            <a:r>
              <a:rPr lang="da-DK" sz="1700" dirty="0" smtClean="0">
                <a:solidFill>
                  <a:schemeClr val="bg2">
                    <a:lumMod val="50000"/>
                  </a:schemeClr>
                </a:solidFill>
                <a:hlinkClick r:id="rId7"/>
              </a:rPr>
              <a:t>meditations_downloads.php</a:t>
            </a:r>
            <a:endParaRPr lang="da-DK" sz="1700" dirty="0" smtClean="0">
              <a:solidFill>
                <a:schemeClr val="bg2">
                  <a:lumMod val="50000"/>
                </a:schemeClr>
              </a:solidFill>
            </a:endParaRPr>
          </a:p>
          <a:p>
            <a:pPr marL="0" indent="0">
              <a:buNone/>
            </a:pPr>
            <a:endParaRPr lang="da-DK" sz="1700" dirty="0" smtClean="0">
              <a:solidFill>
                <a:schemeClr val="bg2">
                  <a:lumMod val="50000"/>
                </a:schemeClr>
              </a:solidFill>
            </a:endParaRPr>
          </a:p>
          <a:p>
            <a:pPr marL="0" indent="0">
              <a:buNone/>
            </a:pPr>
            <a:r>
              <a:rPr lang="da-DK" sz="1700" u="sng" dirty="0" smtClean="0">
                <a:hlinkClick r:id="rId8"/>
              </a:rPr>
              <a:t>www.compassionforvoices.com</a:t>
            </a:r>
            <a:r>
              <a:rPr lang="da-DK" sz="1700" u="sng" dirty="0" smtClean="0"/>
              <a:t> </a:t>
            </a:r>
            <a:r>
              <a:rPr lang="da-DK" sz="1700" dirty="0" smtClean="0">
                <a:solidFill>
                  <a:schemeClr val="bg1"/>
                </a:solidFill>
              </a:rPr>
              <a:t> Animeret film om Stuart der lærer at håndtere stemmer ved at  bruge CFT</a:t>
            </a:r>
            <a:endParaRPr lang="da-DK" sz="1700" dirty="0">
              <a:solidFill>
                <a:schemeClr val="bg2">
                  <a:lumMod val="50000"/>
                </a:schemeClr>
              </a:solidFill>
            </a:endParaRPr>
          </a:p>
          <a:p>
            <a:pPr marL="0" indent="0">
              <a:buNone/>
            </a:pPr>
            <a:endParaRPr lang="da-DK" sz="1600" dirty="0" smtClean="0">
              <a:solidFill>
                <a:schemeClr val="bg2">
                  <a:lumMod val="50000"/>
                </a:schemeClr>
              </a:solidFill>
            </a:endParaRPr>
          </a:p>
          <a:p>
            <a:pPr marL="0" indent="0">
              <a:buNone/>
            </a:pPr>
            <a:endParaRPr lang="da-DK" sz="2000" dirty="0">
              <a:solidFill>
                <a:srgbClr val="800000"/>
              </a:solidFill>
            </a:endParaRPr>
          </a:p>
        </p:txBody>
      </p:sp>
      <p:sp>
        <p:nvSpPr>
          <p:cNvPr id="4" name="Pladsholder til dato 3"/>
          <p:cNvSpPr>
            <a:spLocks noGrp="1"/>
          </p:cNvSpPr>
          <p:nvPr>
            <p:ph type="dt" sz="half" idx="10"/>
          </p:nvPr>
        </p:nvSpPr>
        <p:spPr/>
        <p:txBody>
          <a:bodyPr/>
          <a:lstStyle/>
          <a:p>
            <a:fld id="{948B2F1A-8663-9543-92E8-83BB5B22442A}" type="datetime1">
              <a:rPr lang="da-DK" smtClean="0">
                <a:solidFill>
                  <a:srgbClr val="FFFFFF"/>
                </a:solidFill>
                <a:latin typeface="Calibri"/>
              </a:rPr>
              <a:t>05/10/15</a:t>
            </a:fld>
            <a:endParaRPr lang="da-DK" dirty="0">
              <a:solidFill>
                <a:srgbClr val="FFFFFF"/>
              </a:solidFill>
              <a:latin typeface="Calibri"/>
            </a:endParaRPr>
          </a:p>
        </p:txBody>
      </p:sp>
      <p:sp>
        <p:nvSpPr>
          <p:cNvPr id="5" name="Pladsholder til sidefod 4"/>
          <p:cNvSpPr>
            <a:spLocks noGrp="1"/>
          </p:cNvSpPr>
          <p:nvPr>
            <p:ph type="ftr" sz="quarter" idx="11"/>
          </p:nvPr>
        </p:nvSpPr>
        <p:spPr/>
        <p:txBody>
          <a:bodyPr/>
          <a:lstStyle/>
          <a:p>
            <a:r>
              <a:rPr lang="da-DK" smtClean="0">
                <a:solidFill>
                  <a:srgbClr val="FFFFFF"/>
                </a:solidFill>
                <a:latin typeface="Calibri"/>
              </a:rPr>
              <a:t>Lena Højgård Isager www.pkf.name</a:t>
            </a:r>
            <a:endParaRPr lang="da-DK" dirty="0">
              <a:solidFill>
                <a:srgbClr val="FFFFFF"/>
              </a:solidFill>
              <a:latin typeface="Calibri"/>
            </a:endParaRPr>
          </a:p>
        </p:txBody>
      </p:sp>
      <p:sp>
        <p:nvSpPr>
          <p:cNvPr id="6" name="Pladsholder til diasnummer 5"/>
          <p:cNvSpPr>
            <a:spLocks noGrp="1"/>
          </p:cNvSpPr>
          <p:nvPr>
            <p:ph type="sldNum" sz="quarter" idx="12"/>
          </p:nvPr>
        </p:nvSpPr>
        <p:spPr/>
        <p:txBody>
          <a:bodyPr/>
          <a:lstStyle/>
          <a:p>
            <a:fld id="{8FCE65AC-5FA7-A442-B9D9-7FA4188F768F}" type="slidenum">
              <a:rPr lang="da-DK" smtClean="0">
                <a:solidFill>
                  <a:srgbClr val="FFFFFF"/>
                </a:solidFill>
                <a:latin typeface="Calibri"/>
              </a:rPr>
              <a:pPr/>
              <a:t>43</a:t>
            </a:fld>
            <a:endParaRPr lang="da-DK" dirty="0">
              <a:solidFill>
                <a:srgbClr val="FFFFFF"/>
              </a:solidFill>
              <a:latin typeface="Calibri"/>
            </a:endParaRPr>
          </a:p>
        </p:txBody>
      </p:sp>
    </p:spTree>
    <p:extLst>
      <p:ext uri="{BB962C8B-B14F-4D97-AF65-F5344CB8AC3E}">
        <p14:creationId xmlns:p14="http://schemas.microsoft.com/office/powerpoint/2010/main" val="10471299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4" name="Rectangle 2"/>
          <p:cNvSpPr>
            <a:spLocks noGrp="1" noChangeArrowheads="1"/>
          </p:cNvSpPr>
          <p:nvPr>
            <p:ph type="ctrTitle" idx="4294967295"/>
          </p:nvPr>
        </p:nvSpPr>
        <p:spPr>
          <a:xfrm>
            <a:off x="179388" y="188913"/>
            <a:ext cx="8458200" cy="457200"/>
          </a:xfrm>
          <a:effectLst/>
        </p:spPr>
        <p:txBody>
          <a:bodyPr>
            <a:normAutofit fontScale="90000"/>
          </a:bodyPr>
          <a:lstStyle/>
          <a:p>
            <a:pPr eaLnBrk="1" hangingPunct="1">
              <a:defRPr/>
            </a:pPr>
            <a:r>
              <a:rPr lang="da-DK" dirty="0" smtClean="0">
                <a:latin typeface="+mn-lt"/>
              </a:rPr>
              <a:t>Medfølelse som flow</a:t>
            </a:r>
            <a:endParaRPr lang="da-DK" dirty="0">
              <a:latin typeface="+mn-lt"/>
            </a:endParaRPr>
          </a:p>
        </p:txBody>
      </p:sp>
      <p:sp>
        <p:nvSpPr>
          <p:cNvPr id="755715" name="Rectangle 3"/>
          <p:cNvSpPr>
            <a:spLocks noGrp="1" noChangeArrowheads="1"/>
          </p:cNvSpPr>
          <p:nvPr>
            <p:ph type="subTitle" idx="4294967295"/>
          </p:nvPr>
        </p:nvSpPr>
        <p:spPr>
          <a:xfrm>
            <a:off x="323850" y="981075"/>
            <a:ext cx="8569325" cy="5564188"/>
          </a:xfrm>
          <a:effectLst/>
        </p:spPr>
        <p:txBody>
          <a:bodyPr>
            <a:normAutofit lnSpcReduction="10000"/>
          </a:bodyPr>
          <a:lstStyle/>
          <a:p>
            <a:pPr marL="0" indent="0" eaLnBrk="1" hangingPunct="1">
              <a:lnSpc>
                <a:spcPct val="120000"/>
              </a:lnSpc>
              <a:buFontTx/>
              <a:buNone/>
              <a:defRPr/>
            </a:pPr>
            <a:endParaRPr lang="da-DK" sz="2400" i="1" dirty="0" smtClean="0"/>
          </a:p>
          <a:p>
            <a:pPr marL="0" indent="0" algn="just" eaLnBrk="1" hangingPunct="1">
              <a:lnSpc>
                <a:spcPct val="155000"/>
              </a:lnSpc>
              <a:buFontTx/>
              <a:buNone/>
              <a:defRPr/>
            </a:pPr>
            <a:r>
              <a:rPr lang="da-DK" sz="2400" i="1" dirty="0" smtClean="0"/>
              <a:t>	</a:t>
            </a:r>
            <a:r>
              <a:rPr lang="da-DK" dirty="0" smtClean="0"/>
              <a:t>Anden									Selv</a:t>
            </a:r>
          </a:p>
          <a:p>
            <a:pPr marL="0" indent="0" algn="just" eaLnBrk="1" hangingPunct="1">
              <a:lnSpc>
                <a:spcPct val="165000"/>
              </a:lnSpc>
              <a:buFontTx/>
              <a:buNone/>
              <a:defRPr/>
            </a:pPr>
            <a:r>
              <a:rPr lang="da-DK" dirty="0" smtClean="0"/>
              <a:t>	Selv										Anden</a:t>
            </a:r>
          </a:p>
          <a:p>
            <a:pPr marL="0" indent="0" algn="just" eaLnBrk="1" hangingPunct="1">
              <a:lnSpc>
                <a:spcPct val="165000"/>
              </a:lnSpc>
              <a:buFontTx/>
              <a:buNone/>
              <a:defRPr/>
            </a:pPr>
            <a:r>
              <a:rPr lang="da-DK" dirty="0" smtClean="0"/>
              <a:t>	Selv 										Selv</a:t>
            </a:r>
          </a:p>
          <a:p>
            <a:pPr marL="0" indent="0" algn="just">
              <a:lnSpc>
                <a:spcPct val="120000"/>
              </a:lnSpc>
              <a:buNone/>
              <a:defRPr/>
            </a:pPr>
            <a:endParaRPr lang="da-DK" sz="2400" dirty="0" smtClean="0"/>
          </a:p>
          <a:p>
            <a:pPr marL="0" indent="0" algn="just">
              <a:lnSpc>
                <a:spcPct val="120000"/>
              </a:lnSpc>
              <a:buNone/>
              <a:defRPr/>
            </a:pPr>
            <a:endParaRPr lang="da-DK" sz="2400" dirty="0" smtClean="0"/>
          </a:p>
          <a:p>
            <a:pPr marL="0" indent="0" algn="just">
              <a:lnSpc>
                <a:spcPct val="120000"/>
              </a:lnSpc>
              <a:buNone/>
              <a:defRPr/>
            </a:pPr>
            <a:r>
              <a:rPr lang="da-DK" sz="2400" dirty="0" smtClean="0"/>
              <a:t>Forskellige øvelser for hver</a:t>
            </a:r>
          </a:p>
          <a:p>
            <a:pPr marL="0" indent="0" eaLnBrk="1" hangingPunct="1">
              <a:lnSpc>
                <a:spcPct val="120000"/>
              </a:lnSpc>
              <a:buFontTx/>
              <a:buNone/>
              <a:defRPr/>
            </a:pPr>
            <a:r>
              <a:rPr lang="da-DK" sz="2400" dirty="0" smtClean="0"/>
              <a:t>Evidens for at man ved intentionelt at træne hver af disse kan have indflydelse på mental tilstand og social adfærd</a:t>
            </a:r>
            <a:endParaRPr lang="da-DK" sz="2400" dirty="0"/>
          </a:p>
        </p:txBody>
      </p:sp>
      <p:sp>
        <p:nvSpPr>
          <p:cNvPr id="755716" name="Line 4"/>
          <p:cNvSpPr>
            <a:spLocks noChangeShapeType="1"/>
          </p:cNvSpPr>
          <p:nvPr/>
        </p:nvSpPr>
        <p:spPr bwMode="auto">
          <a:xfrm>
            <a:off x="3294063" y="2009775"/>
            <a:ext cx="1439862" cy="0"/>
          </a:xfrm>
          <a:prstGeom prst="line">
            <a:avLst/>
          </a:prstGeom>
          <a:noFill/>
          <a:ln w="57150">
            <a:solidFill>
              <a:schemeClr val="bg2">
                <a:lumMod val="50000"/>
              </a:schemeClr>
            </a:solidFill>
            <a:round/>
            <a:headEnd/>
            <a:tailEnd type="triangle" w="med" len="med"/>
          </a:ln>
          <a:effectLst/>
          <a:extLst/>
        </p:spPr>
        <p:txBody>
          <a:bodyPr/>
          <a:lstStyle/>
          <a:p>
            <a:pPr>
              <a:lnSpc>
                <a:spcPct val="90000"/>
              </a:lnSpc>
              <a:spcBef>
                <a:spcPct val="20000"/>
              </a:spcBef>
              <a:defRPr/>
            </a:pPr>
            <a:endParaRPr lang="da-DK">
              <a:solidFill>
                <a:srgbClr val="FFFFFF"/>
              </a:solidFill>
              <a:effectLst>
                <a:outerShdw blurRad="38100" dist="38100" dir="2700000" algn="tl">
                  <a:srgbClr val="000000">
                    <a:alpha val="43137"/>
                  </a:srgbClr>
                </a:outerShdw>
              </a:effectLst>
            </a:endParaRPr>
          </a:p>
        </p:txBody>
      </p:sp>
      <p:sp>
        <p:nvSpPr>
          <p:cNvPr id="755717" name="Line 5"/>
          <p:cNvSpPr>
            <a:spLocks noChangeShapeType="1"/>
          </p:cNvSpPr>
          <p:nvPr/>
        </p:nvSpPr>
        <p:spPr bwMode="auto">
          <a:xfrm>
            <a:off x="3294063" y="2874963"/>
            <a:ext cx="1439862" cy="0"/>
          </a:xfrm>
          <a:prstGeom prst="line">
            <a:avLst/>
          </a:prstGeom>
          <a:noFill/>
          <a:ln w="57150">
            <a:solidFill>
              <a:schemeClr val="bg2">
                <a:lumMod val="50000"/>
              </a:schemeClr>
            </a:solidFill>
            <a:round/>
            <a:headEnd/>
            <a:tailEnd type="triangle" w="med" len="med"/>
          </a:ln>
          <a:effectLst/>
          <a:extLst/>
        </p:spPr>
        <p:txBody>
          <a:bodyPr/>
          <a:lstStyle/>
          <a:p>
            <a:pPr>
              <a:lnSpc>
                <a:spcPct val="90000"/>
              </a:lnSpc>
              <a:spcBef>
                <a:spcPct val="20000"/>
              </a:spcBef>
              <a:defRPr/>
            </a:pPr>
            <a:endParaRPr lang="da-DK">
              <a:solidFill>
                <a:srgbClr val="FFFFFF"/>
              </a:solidFill>
              <a:effectLst>
                <a:outerShdw blurRad="38100" dist="38100" dir="2700000" algn="tl">
                  <a:srgbClr val="000000">
                    <a:alpha val="43137"/>
                  </a:srgbClr>
                </a:outerShdw>
              </a:effectLst>
            </a:endParaRPr>
          </a:p>
        </p:txBody>
      </p:sp>
      <p:sp>
        <p:nvSpPr>
          <p:cNvPr id="755718" name="Line 6"/>
          <p:cNvSpPr>
            <a:spLocks noChangeShapeType="1"/>
          </p:cNvSpPr>
          <p:nvPr/>
        </p:nvSpPr>
        <p:spPr bwMode="auto">
          <a:xfrm>
            <a:off x="3294063" y="3768725"/>
            <a:ext cx="1439862" cy="0"/>
          </a:xfrm>
          <a:prstGeom prst="line">
            <a:avLst/>
          </a:prstGeom>
          <a:noFill/>
          <a:ln w="57150">
            <a:solidFill>
              <a:schemeClr val="bg2">
                <a:lumMod val="50000"/>
              </a:schemeClr>
            </a:solidFill>
            <a:round/>
            <a:headEnd/>
            <a:tailEnd type="triangle" w="med" len="med"/>
          </a:ln>
          <a:effectLst/>
          <a:extLst/>
        </p:spPr>
        <p:txBody>
          <a:bodyPr/>
          <a:lstStyle/>
          <a:p>
            <a:pPr>
              <a:lnSpc>
                <a:spcPct val="90000"/>
              </a:lnSpc>
              <a:spcBef>
                <a:spcPct val="20000"/>
              </a:spcBef>
              <a:defRPr/>
            </a:pPr>
            <a:endParaRPr lang="da-DK">
              <a:solidFill>
                <a:srgbClr val="FFFFFF"/>
              </a:solidFill>
              <a:effectLst>
                <a:outerShdw blurRad="38100" dist="38100" dir="2700000" algn="tl">
                  <a:srgbClr val="000000">
                    <a:alpha val="43137"/>
                  </a:srgbClr>
                </a:outerShdw>
              </a:effectLst>
            </a:endParaRPr>
          </a:p>
        </p:txBody>
      </p:sp>
      <p:sp>
        <p:nvSpPr>
          <p:cNvPr id="2" name="Pladsholder til dato 1"/>
          <p:cNvSpPr>
            <a:spLocks noGrp="1"/>
          </p:cNvSpPr>
          <p:nvPr>
            <p:ph type="dt" sz="half" idx="10"/>
          </p:nvPr>
        </p:nvSpPr>
        <p:spPr>
          <a:effectLst/>
        </p:spPr>
        <p:txBody>
          <a:bodyPr/>
          <a:lstStyle/>
          <a:p>
            <a:fld id="{CF0E5434-EFE2-9447-942E-DD644A5EC48D}" type="datetime1">
              <a:rPr lang="da-DK" smtClean="0"/>
              <a:pPr/>
              <a:t>05/10/15</a:t>
            </a:fld>
            <a:endParaRPr lang="da-DK"/>
          </a:p>
        </p:txBody>
      </p:sp>
      <p:sp>
        <p:nvSpPr>
          <p:cNvPr id="3" name="Pladsholder til sidefod 2"/>
          <p:cNvSpPr>
            <a:spLocks noGrp="1"/>
          </p:cNvSpPr>
          <p:nvPr>
            <p:ph type="ftr" sz="quarter" idx="11"/>
          </p:nvPr>
        </p:nvSpPr>
        <p:spPr>
          <a:effectLst/>
        </p:spPr>
        <p:txBody>
          <a:bodyPr/>
          <a:lstStyle/>
          <a:p>
            <a:r>
              <a:rPr lang="da-DK" smtClean="0"/>
              <a:t>Lena Højgård Isager www.pkf.name</a:t>
            </a:r>
            <a:endParaRPr lang="da-DK"/>
          </a:p>
        </p:txBody>
      </p:sp>
      <p:sp>
        <p:nvSpPr>
          <p:cNvPr id="4" name="Pladsholder til diasnummer 3"/>
          <p:cNvSpPr>
            <a:spLocks noGrp="1"/>
          </p:cNvSpPr>
          <p:nvPr>
            <p:ph type="sldNum" sz="quarter" idx="12"/>
          </p:nvPr>
        </p:nvSpPr>
        <p:spPr>
          <a:effectLst/>
        </p:spPr>
        <p:txBody>
          <a:bodyPr/>
          <a:lstStyle/>
          <a:p>
            <a:fld id="{8FCE65AC-5FA7-A442-B9D9-7FA4188F768F}" type="slidenum">
              <a:rPr lang="da-DK" smtClean="0"/>
              <a:pPr/>
              <a:t>5</a:t>
            </a:fld>
            <a:endParaRPr lang="da-DK"/>
          </a:p>
        </p:txBody>
      </p:sp>
    </p:spTree>
    <p:extLst>
      <p:ext uri="{BB962C8B-B14F-4D97-AF65-F5344CB8AC3E}">
        <p14:creationId xmlns:p14="http://schemas.microsoft.com/office/powerpoint/2010/main" val="1543752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29600" cy="990600"/>
          </a:xfrm>
        </p:spPr>
        <p:txBody>
          <a:bodyPr>
            <a:normAutofit/>
          </a:bodyPr>
          <a:lstStyle/>
          <a:p>
            <a:pPr algn="ctr">
              <a:defRPr/>
            </a:pPr>
            <a:r>
              <a:rPr lang="da-DK" sz="3600" dirty="0" smtClean="0">
                <a:ea typeface="+mj-ea"/>
              </a:rPr>
              <a:t>Realitetstjek: Livet kan være hårdt</a:t>
            </a:r>
            <a:endParaRPr lang="da-DK" sz="3600" dirty="0">
              <a:ea typeface="+mj-ea"/>
            </a:endParaRPr>
          </a:p>
        </p:txBody>
      </p:sp>
      <p:sp>
        <p:nvSpPr>
          <p:cNvPr id="15363" name="Content Placeholder 2"/>
          <p:cNvSpPr>
            <a:spLocks noGrp="1"/>
          </p:cNvSpPr>
          <p:nvPr>
            <p:ph idx="1"/>
          </p:nvPr>
        </p:nvSpPr>
        <p:spPr>
          <a:xfrm>
            <a:off x="457200" y="1184275"/>
            <a:ext cx="8229600" cy="5064125"/>
          </a:xfrm>
        </p:spPr>
        <p:txBody>
          <a:bodyPr>
            <a:normAutofit/>
          </a:bodyPr>
          <a:lstStyle/>
          <a:p>
            <a:pPr marL="0" indent="0">
              <a:buFont typeface="Arial" charset="0"/>
              <a:buNone/>
            </a:pPr>
            <a:r>
              <a:rPr lang="da-DK" sz="2400" dirty="0" smtClean="0"/>
              <a:t>Medfølelse udspringer af en erkendelse af vores livsvilkår:</a:t>
            </a:r>
          </a:p>
          <a:p>
            <a:pPr marL="0" indent="0">
              <a:buFont typeface="Arial" charset="0"/>
              <a:buNone/>
            </a:pPr>
            <a:r>
              <a:rPr lang="da-DK" sz="2400" dirty="0" smtClean="0"/>
              <a:t>Vores liv er begrænsede, i gennemsnit lever vi 20-30.000 dage. </a:t>
            </a:r>
          </a:p>
          <a:p>
            <a:pPr marL="0" indent="0">
              <a:buFont typeface="Arial" charset="0"/>
              <a:buNone/>
            </a:pPr>
            <a:r>
              <a:rPr lang="da-DK" sz="2400" dirty="0" smtClean="0"/>
              <a:t>Det er vores skæbne til at blive ældre og dø.</a:t>
            </a:r>
          </a:p>
          <a:p>
            <a:pPr marL="0" indent="0">
              <a:buFont typeface="Arial" charset="0"/>
              <a:buNone/>
            </a:pPr>
            <a:r>
              <a:rPr lang="da-DK" sz="2400" dirty="0" smtClean="0"/>
              <a:t>Vi lider ofte af sygdomme og rammes af tragedier. </a:t>
            </a:r>
          </a:p>
          <a:p>
            <a:pPr marL="0" indent="0">
              <a:buFont typeface="Arial" charset="0"/>
              <a:buNone/>
            </a:pPr>
            <a:r>
              <a:rPr lang="da-DK" sz="2400" dirty="0" smtClean="0"/>
              <a:t>Vores liv er påvirkede af en tilfældig genetisk sammensætning og af tilfældige hændelser. </a:t>
            </a:r>
          </a:p>
          <a:p>
            <a:pPr marL="0" indent="0">
              <a:buFont typeface="Arial" charset="0"/>
              <a:buNone/>
            </a:pPr>
            <a:r>
              <a:rPr lang="da-DK" sz="2400" dirty="0" smtClean="0"/>
              <a:t>Vores liv er fyldt af forandringer og tab.</a:t>
            </a:r>
          </a:p>
          <a:p>
            <a:pPr marL="0" indent="0">
              <a:buFont typeface="Arial" charset="0"/>
              <a:buNone/>
            </a:pPr>
            <a:r>
              <a:rPr lang="da-DK" sz="2400" dirty="0" smtClean="0"/>
              <a:t>                                     	</a:t>
            </a:r>
          </a:p>
          <a:p>
            <a:pPr marL="0" indent="0">
              <a:buFont typeface="Arial" charset="0"/>
              <a:buNone/>
            </a:pPr>
            <a:r>
              <a:rPr lang="da-DK" sz="2400" dirty="0"/>
              <a:t>	</a:t>
            </a:r>
            <a:r>
              <a:rPr lang="da-DK" sz="2400" dirty="0" smtClean="0"/>
              <a:t>						</a:t>
            </a:r>
            <a:r>
              <a:rPr lang="da-DK" sz="2800" dirty="0" smtClean="0">
                <a:solidFill>
                  <a:schemeClr val="bg1"/>
                </a:solidFill>
              </a:rPr>
              <a:t>Vi er udviklet til at overleve, </a:t>
            </a:r>
          </a:p>
          <a:p>
            <a:pPr marL="0" indent="0">
              <a:buFont typeface="Arial" charset="0"/>
              <a:buNone/>
            </a:pPr>
            <a:r>
              <a:rPr lang="da-DK" sz="2800" dirty="0">
                <a:solidFill>
                  <a:schemeClr val="bg1"/>
                </a:solidFill>
              </a:rPr>
              <a:t>	</a:t>
            </a:r>
            <a:r>
              <a:rPr lang="da-DK" sz="2800" dirty="0" smtClean="0">
                <a:solidFill>
                  <a:schemeClr val="bg1"/>
                </a:solidFill>
              </a:rPr>
              <a:t>						ikke til at være lykkelige</a:t>
            </a:r>
            <a:endParaRPr lang="da-DK" sz="2800" dirty="0">
              <a:solidFill>
                <a:schemeClr val="bg1"/>
              </a:solidFill>
            </a:endParaRPr>
          </a:p>
        </p:txBody>
      </p:sp>
      <p:pic>
        <p:nvPicPr>
          <p:cNvPr id="6" name="Picture 2" descr="2"/>
          <p:cNvPicPr>
            <a:picLocks noChangeAspect="1" noChangeArrowheads="1"/>
          </p:cNvPicPr>
          <p:nvPr/>
        </p:nvPicPr>
        <p:blipFill>
          <a:blip r:embed="rId2"/>
          <a:srcRect/>
          <a:stretch>
            <a:fillRect/>
          </a:stretch>
        </p:blipFill>
        <p:spPr bwMode="auto">
          <a:xfrm>
            <a:off x="468313" y="4372902"/>
            <a:ext cx="2959337" cy="1875498"/>
          </a:xfrm>
          <a:prstGeom prst="rect">
            <a:avLst/>
          </a:prstGeom>
          <a:noFill/>
          <a:ln w="9525">
            <a:noFill/>
            <a:miter lim="800000"/>
            <a:headEnd/>
            <a:tailEnd/>
          </a:ln>
        </p:spPr>
      </p:pic>
      <p:sp>
        <p:nvSpPr>
          <p:cNvPr id="3" name="Pladsholder til dato 2"/>
          <p:cNvSpPr>
            <a:spLocks noGrp="1"/>
          </p:cNvSpPr>
          <p:nvPr>
            <p:ph type="dt" sz="half" idx="10"/>
          </p:nvPr>
        </p:nvSpPr>
        <p:spPr/>
        <p:txBody>
          <a:bodyPr/>
          <a:lstStyle/>
          <a:p>
            <a:fld id="{44263719-80BC-9742-A013-95C7DD24DFFD}" type="datetime1">
              <a:rPr lang="da-DK" smtClean="0"/>
              <a:pPr/>
              <a:t>05/10/15</a:t>
            </a:fld>
            <a:endParaRPr lang="da-DK" dirty="0"/>
          </a:p>
        </p:txBody>
      </p:sp>
      <p:sp>
        <p:nvSpPr>
          <p:cNvPr id="4" name="Pladsholder til sidefod 3"/>
          <p:cNvSpPr>
            <a:spLocks noGrp="1"/>
          </p:cNvSpPr>
          <p:nvPr>
            <p:ph type="ftr" sz="quarter" idx="11"/>
          </p:nvPr>
        </p:nvSpPr>
        <p:spPr/>
        <p:txBody>
          <a:bodyPr/>
          <a:lstStyle/>
          <a:p>
            <a:r>
              <a:rPr lang="da-DK" smtClean="0"/>
              <a:t>Lena Højgård Isager www.pkf.name</a:t>
            </a:r>
            <a:endParaRPr lang="da-DK" dirty="0"/>
          </a:p>
        </p:txBody>
      </p:sp>
      <p:sp>
        <p:nvSpPr>
          <p:cNvPr id="5" name="Pladsholder til diasnummer 4"/>
          <p:cNvSpPr>
            <a:spLocks noGrp="1"/>
          </p:cNvSpPr>
          <p:nvPr>
            <p:ph type="sldNum" sz="quarter" idx="12"/>
          </p:nvPr>
        </p:nvSpPr>
        <p:spPr/>
        <p:txBody>
          <a:bodyPr/>
          <a:lstStyle/>
          <a:p>
            <a:fld id="{8FCE65AC-5FA7-A442-B9D9-7FA4188F768F}" type="slidenum">
              <a:rPr lang="da-DK" smtClean="0"/>
              <a:pPr/>
              <a:t>6</a:t>
            </a:fld>
            <a:endParaRPr lang="da-DK" dirty="0"/>
          </a:p>
        </p:txBody>
      </p:sp>
    </p:spTree>
    <p:extLst>
      <p:ext uri="{BB962C8B-B14F-4D97-AF65-F5344CB8AC3E}">
        <p14:creationId xmlns:p14="http://schemas.microsoft.com/office/powerpoint/2010/main" val="177319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765175"/>
            <a:ext cx="8229600" cy="5856288"/>
          </a:xfrm>
        </p:spPr>
        <p:txBody>
          <a:bodyPr/>
          <a:lstStyle/>
          <a:p>
            <a:pPr marL="0" indent="0">
              <a:buNone/>
              <a:defRPr/>
            </a:pPr>
            <a:endParaRPr lang="da-DK" sz="2400" dirty="0" smtClean="0">
              <a:solidFill>
                <a:srgbClr val="FFFFFF"/>
              </a:solidFill>
              <a:ea typeface="+mn-ea"/>
            </a:endParaRPr>
          </a:p>
          <a:p>
            <a:pPr marL="0" indent="0">
              <a:buNone/>
              <a:defRPr/>
            </a:pPr>
            <a:r>
              <a:rPr lang="da-DK" sz="2400" dirty="0" smtClean="0">
                <a:solidFill>
                  <a:srgbClr val="FFFFFF"/>
                </a:solidFill>
                <a:ea typeface="+mn-ea"/>
              </a:rPr>
              <a:t>Vores hjerner er formet i vores tidlige relationer og omgivelser. Vi er helt bogstaveligt støbt og formet af vores familie og oplevelser.</a:t>
            </a:r>
            <a:endParaRPr lang="da-DK" dirty="0" smtClean="0">
              <a:solidFill>
                <a:srgbClr val="FFFFFF"/>
              </a:solidFill>
              <a:ea typeface="+mn-ea"/>
            </a:endParaRPr>
          </a:p>
          <a:p>
            <a:pPr marL="514350" indent="-514350">
              <a:buFont typeface="+mj-lt"/>
              <a:buAutoNum type="arabicPeriod"/>
              <a:defRPr/>
            </a:pPr>
            <a:endParaRPr lang="da-DK" dirty="0" smtClean="0">
              <a:solidFill>
                <a:srgbClr val="FFFFFF"/>
              </a:solidFill>
              <a:ea typeface="+mn-ea"/>
            </a:endParaRPr>
          </a:p>
          <a:p>
            <a:pPr marL="514350" indent="-514350">
              <a:buFont typeface="+mj-lt"/>
              <a:buAutoNum type="arabicPeriod"/>
              <a:defRPr/>
            </a:pPr>
            <a:endParaRPr lang="da-DK" dirty="0" smtClean="0">
              <a:solidFill>
                <a:srgbClr val="FFFFFF"/>
              </a:solidFill>
              <a:ea typeface="+mn-ea"/>
            </a:endParaRPr>
          </a:p>
          <a:p>
            <a:pPr marL="514350" indent="-514350">
              <a:buFont typeface="+mj-lt"/>
              <a:buAutoNum type="arabicPeriod"/>
              <a:defRPr/>
            </a:pPr>
            <a:endParaRPr lang="da-DK" dirty="0" smtClean="0">
              <a:solidFill>
                <a:srgbClr val="FFFFFF"/>
              </a:solidFill>
              <a:ea typeface="+mn-ea"/>
            </a:endParaRPr>
          </a:p>
          <a:p>
            <a:pPr marL="514350" indent="-514350">
              <a:buFont typeface="+mj-lt"/>
              <a:buAutoNum type="arabicPeriod"/>
              <a:defRPr/>
            </a:pPr>
            <a:endParaRPr lang="da-DK" dirty="0" smtClean="0">
              <a:solidFill>
                <a:srgbClr val="FFFFFF"/>
              </a:solidFill>
              <a:ea typeface="+mn-ea"/>
            </a:endParaRPr>
          </a:p>
          <a:p>
            <a:pPr marL="514350" indent="-514350">
              <a:buFont typeface="+mj-lt"/>
              <a:buAutoNum type="arabicPeriod"/>
              <a:defRPr/>
            </a:pPr>
            <a:endParaRPr lang="da-DK" dirty="0" smtClean="0">
              <a:solidFill>
                <a:srgbClr val="FFFFFF"/>
              </a:solidFill>
              <a:ea typeface="+mn-ea"/>
            </a:endParaRPr>
          </a:p>
          <a:p>
            <a:pPr marL="514350" indent="-514350">
              <a:buFont typeface="+mj-lt"/>
              <a:buAutoNum type="arabicPeriod"/>
              <a:defRPr/>
            </a:pPr>
            <a:endParaRPr lang="da-DK" dirty="0" smtClean="0">
              <a:solidFill>
                <a:srgbClr val="FFFFFF"/>
              </a:solidFill>
              <a:ea typeface="+mn-ea"/>
            </a:endParaRPr>
          </a:p>
          <a:p>
            <a:pPr marL="514350" indent="-514350">
              <a:buFont typeface="+mj-lt"/>
              <a:buAutoNum type="arabicPeriod"/>
              <a:defRPr/>
            </a:pPr>
            <a:endParaRPr lang="da-DK" dirty="0" smtClean="0">
              <a:solidFill>
                <a:srgbClr val="FFFFFF"/>
              </a:solidFill>
              <a:ea typeface="+mn-ea"/>
            </a:endParaRPr>
          </a:p>
          <a:p>
            <a:pPr marL="514350" indent="-514350">
              <a:buFont typeface="+mj-lt"/>
              <a:buAutoNum type="arabicPeriod"/>
              <a:defRPr/>
            </a:pPr>
            <a:endParaRPr lang="da-DK" dirty="0" smtClean="0">
              <a:solidFill>
                <a:srgbClr val="FFFFFF"/>
              </a:solidFill>
              <a:ea typeface="+mn-ea"/>
            </a:endParaRPr>
          </a:p>
          <a:p>
            <a:pPr marL="514350" indent="-514350">
              <a:buFont typeface="+mj-lt"/>
              <a:buAutoNum type="arabicPeriod"/>
              <a:defRPr/>
            </a:pPr>
            <a:endParaRPr lang="da-DK" dirty="0">
              <a:solidFill>
                <a:srgbClr val="FFFFFF"/>
              </a:solidFill>
              <a:ea typeface="+mn-ea"/>
            </a:endParaRPr>
          </a:p>
        </p:txBody>
      </p:sp>
      <p:pic>
        <p:nvPicPr>
          <p:cNvPr id="296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2671763"/>
            <a:ext cx="3887788" cy="326866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97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708275"/>
            <a:ext cx="3887787" cy="32321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97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2629" y="112525"/>
            <a:ext cx="938213"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2" name="Pladsholder til dato 1"/>
          <p:cNvSpPr>
            <a:spLocks noGrp="1"/>
          </p:cNvSpPr>
          <p:nvPr>
            <p:ph type="dt" sz="half" idx="10"/>
          </p:nvPr>
        </p:nvSpPr>
        <p:spPr/>
        <p:txBody>
          <a:bodyPr/>
          <a:lstStyle/>
          <a:p>
            <a:fld id="{FBBCEDDC-1101-2947-98C4-DCFED1E1B1F5}" type="datetime1">
              <a:rPr lang="da-DK" smtClean="0">
                <a:solidFill>
                  <a:prstClr val="black">
                    <a:tint val="75000"/>
                  </a:prstClr>
                </a:solidFill>
              </a:rPr>
              <a:pPr/>
              <a:t>05/10/15</a:t>
            </a:fld>
            <a:endParaRPr lang="da-DK" dirty="0">
              <a:solidFill>
                <a:prstClr val="black">
                  <a:tint val="75000"/>
                </a:prstClr>
              </a:solidFill>
            </a:endParaRPr>
          </a:p>
        </p:txBody>
      </p:sp>
      <p:sp>
        <p:nvSpPr>
          <p:cNvPr id="4" name="Pladsholder til sidefod 3"/>
          <p:cNvSpPr>
            <a:spLocks noGrp="1"/>
          </p:cNvSpPr>
          <p:nvPr>
            <p:ph type="ftr" sz="quarter" idx="11"/>
          </p:nvPr>
        </p:nvSpPr>
        <p:spPr/>
        <p:txBody>
          <a:bodyPr/>
          <a:lstStyle/>
          <a:p>
            <a:r>
              <a:rPr lang="da-DK" smtClean="0">
                <a:solidFill>
                  <a:prstClr val="black">
                    <a:tint val="75000"/>
                  </a:prstClr>
                </a:solidFill>
              </a:rPr>
              <a:t>Lena Højgård Isager www.pkf.name</a:t>
            </a:r>
            <a:endParaRPr lang="da-DK" dirty="0">
              <a:solidFill>
                <a:prstClr val="black">
                  <a:tint val="75000"/>
                </a:prstClr>
              </a:solidFill>
            </a:endParaRPr>
          </a:p>
        </p:txBody>
      </p:sp>
      <p:sp>
        <p:nvSpPr>
          <p:cNvPr id="5" name="Pladsholder til diasnummer 4"/>
          <p:cNvSpPr>
            <a:spLocks noGrp="1"/>
          </p:cNvSpPr>
          <p:nvPr>
            <p:ph type="sldNum" sz="quarter" idx="12"/>
          </p:nvPr>
        </p:nvSpPr>
        <p:spPr/>
        <p:txBody>
          <a:bodyPr/>
          <a:lstStyle/>
          <a:p>
            <a:fld id="{8FCE65AC-5FA7-A442-B9D9-7FA4188F768F}" type="slidenum">
              <a:rPr lang="da-DK" smtClean="0">
                <a:solidFill>
                  <a:prstClr val="black">
                    <a:tint val="75000"/>
                  </a:prstClr>
                </a:solidFill>
              </a:rPr>
              <a:pPr/>
              <a:t>7</a:t>
            </a:fld>
            <a:endParaRPr lang="da-DK" dirty="0">
              <a:solidFill>
                <a:prstClr val="black">
                  <a:tint val="75000"/>
                </a:prstClr>
              </a:solidFill>
            </a:endParaRPr>
          </a:p>
        </p:txBody>
      </p:sp>
      <p:sp>
        <p:nvSpPr>
          <p:cNvPr id="6" name="Tekstfelt 5"/>
          <p:cNvSpPr txBox="1"/>
          <p:nvPr/>
        </p:nvSpPr>
        <p:spPr>
          <a:xfrm>
            <a:off x="3058778" y="411630"/>
            <a:ext cx="2303387" cy="523220"/>
          </a:xfrm>
          <a:prstGeom prst="rect">
            <a:avLst/>
          </a:prstGeom>
          <a:noFill/>
        </p:spPr>
        <p:txBody>
          <a:bodyPr wrap="none" rtlCol="0">
            <a:spAutoFit/>
          </a:bodyPr>
          <a:lstStyle/>
          <a:p>
            <a:r>
              <a:rPr lang="da-DK" sz="2800" dirty="0" smtClean="0">
                <a:solidFill>
                  <a:prstClr val="white"/>
                </a:solidFill>
              </a:rPr>
              <a:t>Formet af livet</a:t>
            </a:r>
            <a:endParaRPr lang="da-DK" sz="2800" dirty="0">
              <a:solidFill>
                <a:prstClr val="white"/>
              </a:solidFill>
            </a:endParaRPr>
          </a:p>
        </p:txBody>
      </p:sp>
    </p:spTree>
    <p:extLst>
      <p:ext uri="{BB962C8B-B14F-4D97-AF65-F5344CB8AC3E}">
        <p14:creationId xmlns:p14="http://schemas.microsoft.com/office/powerpoint/2010/main" val="14810900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p:cNvSpPr>
          <p:nvPr/>
        </p:nvSpPr>
        <p:spPr bwMode="auto">
          <a:xfrm rot="-192303">
            <a:off x="91848" y="6531429"/>
            <a:ext cx="7587343" cy="215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35614" bIns="0" anchor="ctr"/>
          <a:lstStyle/>
          <a:p>
            <a:pPr marL="35166"/>
            <a:r>
              <a:rPr lang="en-US" sz="800" dirty="0">
                <a:solidFill>
                  <a:srgbClr val="FFFFFF"/>
                </a:solidFill>
                <a:latin typeface="Comic Sans MS" charset="0"/>
                <a:ea typeface="ＭＳ Ｐゴシック" charset="0"/>
                <a:cs typeface="ＭＳ Ｐゴシック" charset="0"/>
                <a:sym typeface="Comic Sans MS" charset="0"/>
              </a:rPr>
              <a:t> </a:t>
            </a:r>
          </a:p>
        </p:txBody>
      </p:sp>
      <p:sp>
        <p:nvSpPr>
          <p:cNvPr id="18434" name="Rectangle 2"/>
          <p:cNvSpPr>
            <a:spLocks noGrp="1" noChangeArrowheads="1"/>
          </p:cNvSpPr>
          <p:nvPr>
            <p:ph type="title"/>
          </p:nvPr>
        </p:nvSpPr>
        <p:spPr/>
        <p:txBody>
          <a:bodyPr rIns="94673"/>
          <a:lstStyle/>
          <a:p>
            <a:pPr marL="35166">
              <a:defRPr/>
            </a:pPr>
            <a:r>
              <a:rPr lang="en-US" dirty="0" smtClean="0">
                <a:solidFill>
                  <a:srgbClr val="FFFFFF"/>
                </a:solidFill>
              </a:rPr>
              <a:t>En version </a:t>
            </a:r>
            <a:r>
              <a:rPr lang="en-US" dirty="0" err="1" smtClean="0">
                <a:solidFill>
                  <a:srgbClr val="FFFFFF"/>
                </a:solidFill>
              </a:rPr>
              <a:t>af</a:t>
            </a:r>
            <a:r>
              <a:rPr lang="en-US" dirty="0" smtClean="0">
                <a:solidFill>
                  <a:srgbClr val="FFFFFF"/>
                </a:solidFill>
              </a:rPr>
              <a:t> </a:t>
            </a:r>
            <a:r>
              <a:rPr lang="en-US" dirty="0" err="1" smtClean="0">
                <a:solidFill>
                  <a:srgbClr val="FFFFFF"/>
                </a:solidFill>
              </a:rPr>
              <a:t>os</a:t>
            </a:r>
            <a:endParaRPr lang="en-US" dirty="0" smtClean="0">
              <a:solidFill>
                <a:srgbClr val="FFFFFF"/>
              </a:solidFill>
            </a:endParaRPr>
          </a:p>
        </p:txBody>
      </p:sp>
      <p:sp>
        <p:nvSpPr>
          <p:cNvPr id="18435" name="Rectangle 3"/>
          <p:cNvSpPr>
            <a:spLocks noGrp="1" noChangeArrowheads="1"/>
          </p:cNvSpPr>
          <p:nvPr>
            <p:ph idx="1"/>
          </p:nvPr>
        </p:nvSpPr>
        <p:spPr/>
        <p:txBody>
          <a:bodyPr rIns="94673"/>
          <a:lstStyle/>
          <a:p>
            <a:pPr eaLnBrk="1" hangingPunct="1">
              <a:buClr>
                <a:srgbClr val="FF9900"/>
              </a:buClr>
              <a:buFont typeface="Zapf Dingbats" charset="0"/>
              <a:buChar char="✤"/>
              <a:defRPr/>
            </a:pPr>
            <a:r>
              <a:rPr lang="da-DK" dirty="0" smtClean="0">
                <a:solidFill>
                  <a:srgbClr val="FFFFFF"/>
                </a:solidFill>
              </a:rPr>
              <a:t>Vi har ikke selv bestilt den hjerne, vi fødes med</a:t>
            </a:r>
          </a:p>
          <a:p>
            <a:pPr eaLnBrk="1" hangingPunct="1">
              <a:buClr>
                <a:srgbClr val="FF9900"/>
              </a:buClr>
              <a:buFont typeface="Zapf Dingbats" charset="0"/>
              <a:buChar char="✤"/>
              <a:defRPr/>
            </a:pPr>
            <a:r>
              <a:rPr lang="da-DK" dirty="0" smtClean="0">
                <a:solidFill>
                  <a:srgbClr val="FFFFFF"/>
                </a:solidFill>
              </a:rPr>
              <a:t>Vi har ikke selv valgt, hvor vi vil fødes</a:t>
            </a:r>
          </a:p>
          <a:p>
            <a:pPr eaLnBrk="1" hangingPunct="1">
              <a:buClr>
                <a:srgbClr val="FF9900"/>
              </a:buClr>
              <a:buFont typeface="Zapf Dingbats" charset="0"/>
              <a:buChar char="✤"/>
              <a:defRPr/>
            </a:pPr>
            <a:r>
              <a:rPr lang="da-DK" dirty="0" smtClean="0">
                <a:solidFill>
                  <a:srgbClr val="FFFFFF"/>
                </a:solidFill>
              </a:rPr>
              <a:t>Vi har ikke selv valgt, hvem vi vil fødes af</a:t>
            </a:r>
          </a:p>
          <a:p>
            <a:pPr eaLnBrk="1" hangingPunct="1">
              <a:buClr>
                <a:srgbClr val="FF9900"/>
              </a:buClr>
              <a:buFont typeface="Zapf Dingbats" charset="0"/>
              <a:buChar char="✤"/>
              <a:defRPr/>
            </a:pPr>
            <a:endParaRPr lang="da-DK" dirty="0" smtClean="0">
              <a:solidFill>
                <a:srgbClr val="FFFFFF"/>
              </a:solidFill>
            </a:endParaRPr>
          </a:p>
          <a:p>
            <a:pPr eaLnBrk="1" hangingPunct="1">
              <a:buClr>
                <a:srgbClr val="FF9900"/>
              </a:buClr>
              <a:buFont typeface="Zapf Dingbats" charset="0"/>
              <a:buChar char="✤"/>
              <a:defRPr/>
            </a:pPr>
            <a:r>
              <a:rPr lang="da-DK" sz="6000" dirty="0" smtClean="0">
                <a:solidFill>
                  <a:srgbClr val="FFFFFF"/>
                </a:solidFill>
              </a:rPr>
              <a:t>Det er ikke vores fejl!</a:t>
            </a:r>
          </a:p>
        </p:txBody>
      </p:sp>
      <p:sp>
        <p:nvSpPr>
          <p:cNvPr id="2" name="Pladsholder til dato 1"/>
          <p:cNvSpPr>
            <a:spLocks noGrp="1"/>
          </p:cNvSpPr>
          <p:nvPr>
            <p:ph type="dt" sz="half" idx="10"/>
          </p:nvPr>
        </p:nvSpPr>
        <p:spPr/>
        <p:txBody>
          <a:bodyPr/>
          <a:lstStyle/>
          <a:p>
            <a:fld id="{1C15E60A-973E-2F42-937A-8E87D092643F}" type="datetime1">
              <a:rPr lang="da-DK" smtClean="0">
                <a:solidFill>
                  <a:srgbClr val="FFFFFF"/>
                </a:solidFill>
              </a:rPr>
              <a:pPr/>
              <a:t>05/10/15</a:t>
            </a:fld>
            <a:endParaRPr lang="da-DK" dirty="0">
              <a:solidFill>
                <a:srgbClr val="FFFFFF"/>
              </a:solidFill>
            </a:endParaRPr>
          </a:p>
        </p:txBody>
      </p:sp>
      <p:sp>
        <p:nvSpPr>
          <p:cNvPr id="3" name="Pladsholder til sidefod 2"/>
          <p:cNvSpPr>
            <a:spLocks noGrp="1"/>
          </p:cNvSpPr>
          <p:nvPr>
            <p:ph type="ftr" sz="quarter" idx="11"/>
          </p:nvPr>
        </p:nvSpPr>
        <p:spPr/>
        <p:txBody>
          <a:bodyPr/>
          <a:lstStyle/>
          <a:p>
            <a:r>
              <a:rPr lang="da-DK" smtClean="0">
                <a:solidFill>
                  <a:srgbClr val="FFFFFF"/>
                </a:solidFill>
              </a:rPr>
              <a:t>Lena Højgård Isager www.pkf.name</a:t>
            </a:r>
            <a:endParaRPr lang="da-DK" dirty="0">
              <a:solidFill>
                <a:srgbClr val="FFFFFF"/>
              </a:solidFill>
            </a:endParaRPr>
          </a:p>
        </p:txBody>
      </p:sp>
      <p:sp>
        <p:nvSpPr>
          <p:cNvPr id="4" name="Pladsholder til diasnummer 3"/>
          <p:cNvSpPr>
            <a:spLocks noGrp="1"/>
          </p:cNvSpPr>
          <p:nvPr>
            <p:ph type="sldNum" sz="quarter" idx="12"/>
          </p:nvPr>
        </p:nvSpPr>
        <p:spPr/>
        <p:txBody>
          <a:bodyPr/>
          <a:lstStyle/>
          <a:p>
            <a:fld id="{8FCE65AC-5FA7-A442-B9D9-7FA4188F768F}" type="slidenum">
              <a:rPr lang="da-DK" smtClean="0">
                <a:solidFill>
                  <a:srgbClr val="FFFFFF"/>
                </a:solidFill>
              </a:rPr>
              <a:pPr/>
              <a:t>8</a:t>
            </a:fld>
            <a:endParaRPr lang="da-DK" dirty="0">
              <a:solidFill>
                <a:srgbClr val="FFFFFF"/>
              </a:solidFill>
            </a:endParaRPr>
          </a:p>
        </p:txBody>
      </p:sp>
    </p:spTree>
    <p:extLst>
      <p:ext uri="{BB962C8B-B14F-4D97-AF65-F5344CB8AC3E}">
        <p14:creationId xmlns:p14="http://schemas.microsoft.com/office/powerpoint/2010/main" val="1198072604"/>
      </p:ext>
    </p:extLst>
  </p:cSld>
  <p:clrMapOvr>
    <a:masterClrMapping/>
  </p:clrMapOvr>
  <p:transition>
    <p:cover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p:cNvSpPr>
          <p:nvPr/>
        </p:nvSpPr>
        <p:spPr bwMode="auto">
          <a:xfrm>
            <a:off x="91848" y="6547757"/>
            <a:ext cx="7587343" cy="18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35606" bIns="0" anchor="ctr"/>
          <a:lstStyle/>
          <a:p>
            <a:pPr marL="35158" defTabSz="421996" fontAlgn="base">
              <a:spcBef>
                <a:spcPct val="0"/>
              </a:spcBef>
              <a:spcAft>
                <a:spcPct val="0"/>
              </a:spcAft>
            </a:pPr>
            <a:r>
              <a:rPr lang="en-US" sz="800">
                <a:solidFill>
                  <a:srgbClr val="006699"/>
                </a:solidFill>
                <a:latin typeface="Arial" charset="0"/>
                <a:ea typeface="ＭＳ Ｐゴシック" charset="0"/>
                <a:cs typeface="ＭＳ Ｐゴシック" charset="0"/>
                <a:sym typeface="Arial" charset="0"/>
              </a:rPr>
              <a:t> </a:t>
            </a:r>
          </a:p>
        </p:txBody>
      </p:sp>
      <p:sp>
        <p:nvSpPr>
          <p:cNvPr id="20482" name="Rectangle 2"/>
          <p:cNvSpPr>
            <a:spLocks noGrp="1" noChangeArrowheads="1"/>
          </p:cNvSpPr>
          <p:nvPr>
            <p:ph type="title"/>
          </p:nvPr>
        </p:nvSpPr>
        <p:spPr>
          <a:xfrm>
            <a:off x="178934" y="241125"/>
            <a:ext cx="8965066" cy="964501"/>
          </a:xfrm>
        </p:spPr>
        <p:txBody>
          <a:bodyPr rIns="94651">
            <a:noAutofit/>
          </a:bodyPr>
          <a:lstStyle/>
          <a:p>
            <a:pPr marL="35158" indent="0" eaLnBrk="1" hangingPunct="1">
              <a:defRPr/>
            </a:pPr>
            <a:r>
              <a:rPr lang="en-US" sz="3200" b="1" dirty="0">
                <a:solidFill>
                  <a:srgbClr val="FFFFFF"/>
                </a:solidFill>
                <a:effectLst>
                  <a:outerShdw blurRad="38100" dist="38100" dir="2700000" algn="tl">
                    <a:srgbClr val="000000"/>
                  </a:outerShdw>
                </a:effectLst>
              </a:rPr>
              <a:t>Neural Bases of Threat Processing </a:t>
            </a:r>
            <a:r>
              <a:rPr lang="en-US" sz="3200" b="1" dirty="0">
                <a:solidFill>
                  <a:srgbClr val="FFFFFF"/>
                </a:solidFill>
                <a:effectLst>
                  <a:outerShdw blurRad="38100" dist="38100" dir="2700000" algn="tl">
                    <a:srgbClr val="000000"/>
                  </a:outerShdw>
                </a:effectLst>
                <a:ea typeface="ヒラギノ明朝 ProN W6" charset="0"/>
                <a:cs typeface="ヒラギノ明朝 ProN W6" charset="0"/>
              </a:rPr>
              <a:t/>
            </a:r>
            <a:br>
              <a:rPr lang="en-US" sz="3200" b="1" dirty="0">
                <a:solidFill>
                  <a:srgbClr val="FFFFFF"/>
                </a:solidFill>
                <a:effectLst>
                  <a:outerShdw blurRad="38100" dist="38100" dir="2700000" algn="tl">
                    <a:srgbClr val="000000"/>
                  </a:outerShdw>
                </a:effectLst>
                <a:ea typeface="ヒラギノ明朝 ProN W6" charset="0"/>
                <a:cs typeface="ヒラギノ明朝 ProN W6" charset="0"/>
              </a:rPr>
            </a:br>
            <a:r>
              <a:rPr lang="en-US" sz="3200" b="1" dirty="0">
                <a:solidFill>
                  <a:srgbClr val="FFFFFF"/>
                </a:solidFill>
                <a:effectLst>
                  <a:outerShdw blurRad="38100" dist="38100" dir="2700000" algn="tl">
                    <a:srgbClr val="000000"/>
                  </a:outerShdw>
                </a:effectLst>
              </a:rPr>
              <a:t>(</a:t>
            </a:r>
            <a:r>
              <a:rPr lang="en-US" sz="3200" b="1" dirty="0" err="1">
                <a:solidFill>
                  <a:srgbClr val="FFFFFF"/>
                </a:solidFill>
                <a:effectLst>
                  <a:outerShdw blurRad="38100" dist="38100" dir="2700000" algn="tl">
                    <a:srgbClr val="000000"/>
                  </a:outerShdw>
                </a:effectLst>
              </a:rPr>
              <a:t>LeDoux</a:t>
            </a:r>
            <a:r>
              <a:rPr lang="en-US" sz="3200" b="1" dirty="0">
                <a:solidFill>
                  <a:srgbClr val="FFFFFF"/>
                </a:solidFill>
                <a:effectLst>
                  <a:outerShdw blurRad="38100" dist="38100" dir="2700000" algn="tl">
                    <a:srgbClr val="000000"/>
                  </a:outerShdw>
                </a:effectLst>
              </a:rPr>
              <a:t>, 1994)</a:t>
            </a:r>
            <a:r>
              <a:rPr lang="en-US" sz="3200" dirty="0">
                <a:solidFill>
                  <a:srgbClr val="FFFFFF"/>
                </a:solidFill>
              </a:rPr>
              <a:t/>
            </a:r>
            <a:br>
              <a:rPr lang="en-US" sz="3200" dirty="0">
                <a:solidFill>
                  <a:srgbClr val="FFFFFF"/>
                </a:solidFill>
              </a:rPr>
            </a:br>
            <a:endParaRPr lang="en-US" sz="3200" dirty="0">
              <a:solidFill>
                <a:srgbClr val="FFFFFF"/>
              </a:solidFill>
            </a:endParaRPr>
          </a:p>
        </p:txBody>
      </p:sp>
      <p:pic>
        <p:nvPicPr>
          <p:cNvPr id="21508"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6913" y="1430676"/>
            <a:ext cx="6136078" cy="54616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Pladsholder til dato 1"/>
          <p:cNvSpPr>
            <a:spLocks noGrp="1"/>
          </p:cNvSpPr>
          <p:nvPr>
            <p:ph type="dt" sz="half" idx="10"/>
          </p:nvPr>
        </p:nvSpPr>
        <p:spPr/>
        <p:txBody>
          <a:bodyPr/>
          <a:lstStyle/>
          <a:p>
            <a:fld id="{5465C50E-8664-7044-ABF7-DAB4C17E0459}" type="datetime1">
              <a:rPr lang="da-DK" smtClean="0">
                <a:solidFill>
                  <a:prstClr val="black">
                    <a:tint val="75000"/>
                  </a:prstClr>
                </a:solidFill>
              </a:rPr>
              <a:pPr/>
              <a:t>05/10/15</a:t>
            </a:fld>
            <a:endParaRPr lang="da-DK" dirty="0">
              <a:solidFill>
                <a:prstClr val="black">
                  <a:tint val="75000"/>
                </a:prstClr>
              </a:solidFill>
            </a:endParaRPr>
          </a:p>
        </p:txBody>
      </p:sp>
      <p:sp>
        <p:nvSpPr>
          <p:cNvPr id="3" name="Pladsholder til sidefod 2"/>
          <p:cNvSpPr>
            <a:spLocks noGrp="1"/>
          </p:cNvSpPr>
          <p:nvPr>
            <p:ph type="ftr" sz="quarter" idx="11"/>
          </p:nvPr>
        </p:nvSpPr>
        <p:spPr/>
        <p:txBody>
          <a:bodyPr/>
          <a:lstStyle/>
          <a:p>
            <a:r>
              <a:rPr lang="da-DK" smtClean="0">
                <a:solidFill>
                  <a:prstClr val="black">
                    <a:tint val="75000"/>
                  </a:prstClr>
                </a:solidFill>
              </a:rPr>
              <a:t>Lena Højgård Isager www.pkf.name</a:t>
            </a:r>
            <a:endParaRPr lang="da-DK" dirty="0">
              <a:solidFill>
                <a:prstClr val="black">
                  <a:tint val="75000"/>
                </a:prstClr>
              </a:solidFill>
            </a:endParaRPr>
          </a:p>
        </p:txBody>
      </p:sp>
      <p:sp>
        <p:nvSpPr>
          <p:cNvPr id="4" name="Pladsholder til diasnummer 3"/>
          <p:cNvSpPr>
            <a:spLocks noGrp="1"/>
          </p:cNvSpPr>
          <p:nvPr>
            <p:ph type="sldNum" sz="quarter" idx="12"/>
          </p:nvPr>
        </p:nvSpPr>
        <p:spPr/>
        <p:txBody>
          <a:bodyPr/>
          <a:lstStyle/>
          <a:p>
            <a:fld id="{8FCE65AC-5FA7-A442-B9D9-7FA4188F768F}" type="slidenum">
              <a:rPr lang="da-DK" smtClean="0">
                <a:solidFill>
                  <a:prstClr val="black">
                    <a:tint val="75000"/>
                  </a:prstClr>
                </a:solidFill>
              </a:rPr>
              <a:pPr/>
              <a:t>9</a:t>
            </a:fld>
            <a:endParaRPr lang="da-DK" dirty="0">
              <a:solidFill>
                <a:prstClr val="black">
                  <a:tint val="75000"/>
                </a:prstClr>
              </a:solidFill>
            </a:endParaRPr>
          </a:p>
        </p:txBody>
      </p:sp>
    </p:spTree>
    <p:extLst>
      <p:ext uri="{BB962C8B-B14F-4D97-AF65-F5344CB8AC3E}">
        <p14:creationId xmlns:p14="http://schemas.microsoft.com/office/powerpoint/2010/main" val="1199581156"/>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Brugerdefinere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tandardtema">
  <a:themeElements>
    <a:clrScheme name="Fremvisning">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Standardtema">
  <a:themeElements>
    <a:clrScheme name="Fremvisning">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Standardtema">
  <a:themeElements>
    <a:clrScheme name="Fremvisning">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Standardtema">
  <a:themeElements>
    <a:clrScheme name="Fremvisning">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13363</TotalTime>
  <Words>3557</Words>
  <Application>Microsoft Macintosh PowerPoint</Application>
  <PresentationFormat>Skærmshow (4:3)</PresentationFormat>
  <Paragraphs>610</Paragraphs>
  <Slides>43</Slides>
  <Notes>8</Notes>
  <HiddenSlides>0</HiddenSlides>
  <MMClips>0</MMClips>
  <ScaleCrop>false</ScaleCrop>
  <HeadingPairs>
    <vt:vector size="8" baseType="variant">
      <vt:variant>
        <vt:lpstr>Benyttede skrifttyper</vt:lpstr>
      </vt:variant>
      <vt:variant>
        <vt:i4>10</vt:i4>
      </vt:variant>
      <vt:variant>
        <vt:lpstr>Tema</vt:lpstr>
      </vt:variant>
      <vt:variant>
        <vt:i4>5</vt:i4>
      </vt:variant>
      <vt:variant>
        <vt:lpstr>Integrerede OLE-servere</vt:lpstr>
      </vt:variant>
      <vt:variant>
        <vt:i4>1</vt:i4>
      </vt:variant>
      <vt:variant>
        <vt:lpstr>Slidetitler</vt:lpstr>
      </vt:variant>
      <vt:variant>
        <vt:i4>43</vt:i4>
      </vt:variant>
    </vt:vector>
  </HeadingPairs>
  <TitlesOfParts>
    <vt:vector size="59" baseType="lpstr">
      <vt:lpstr>American Typewriter</vt:lpstr>
      <vt:lpstr>Calibri</vt:lpstr>
      <vt:lpstr>Comic Sans MS</vt:lpstr>
      <vt:lpstr>Lucida Grande</vt:lpstr>
      <vt:lpstr>MS PGothic</vt:lpstr>
      <vt:lpstr>ＭＳ Ｐゴシック</vt:lpstr>
      <vt:lpstr>Times New Roman</vt:lpstr>
      <vt:lpstr>Zapf Dingbats</vt:lpstr>
      <vt:lpstr>ヒラギノ明朝 ProN W6</vt:lpstr>
      <vt:lpstr>Arial</vt:lpstr>
      <vt:lpstr>Brugerdefineret design</vt:lpstr>
      <vt:lpstr>Standardtema</vt:lpstr>
      <vt:lpstr>2_Standardtema</vt:lpstr>
      <vt:lpstr>3_Standardtema</vt:lpstr>
      <vt:lpstr>6_Standardtema</vt:lpstr>
      <vt:lpstr>Bitmap Image</vt:lpstr>
      <vt:lpstr>Vejle Oktober 2015</vt:lpstr>
      <vt:lpstr>Temadag  </vt:lpstr>
      <vt:lpstr>Definition af medfølelse  i  Compassion Focused Therapy</vt:lpstr>
      <vt:lpstr>Skamfuldt at lide af psykisk sygdom -</vt:lpstr>
      <vt:lpstr>Medfølelse som flow</vt:lpstr>
      <vt:lpstr>Realitetstjek: Livet kan være hårdt</vt:lpstr>
      <vt:lpstr>PowerPoint-præsentation</vt:lpstr>
      <vt:lpstr>En version af os</vt:lpstr>
      <vt:lpstr>Neural Bases of Threat Processing  (LeDoux, 1994) </vt:lpstr>
      <vt:lpstr>PowerPoint-præsentation</vt:lpstr>
      <vt:lpstr>Sources of behaviour</vt:lpstr>
      <vt:lpstr>PowerPoint-præsentation</vt:lpstr>
      <vt:lpstr>Typer af affektreguleringssystemer</vt:lpstr>
      <vt:lpstr>Motivationssystemer</vt:lpstr>
      <vt:lpstr>PowerPoint-præsentation</vt:lpstr>
      <vt:lpstr>PowerPoint-præsentation</vt:lpstr>
      <vt:lpstr>PowerPoint-præsentation</vt:lpstr>
      <vt:lpstr>PowerPoint-præsentation</vt:lpstr>
      <vt:lpstr>Lotterigevinst</vt:lpstr>
      <vt:lpstr>PowerPoint-præsentation</vt:lpstr>
      <vt:lpstr>PowerPoint-præsentation</vt:lpstr>
      <vt:lpstr>PowerPoint-præsentation</vt:lpstr>
      <vt:lpstr>PowerPoint-præsentation</vt:lpstr>
      <vt:lpstr>Tryghed</vt:lpstr>
      <vt:lpstr>PowerPoint-præsentation</vt:lpstr>
      <vt:lpstr>Tre cirkler arbejdsskema</vt:lpstr>
      <vt:lpstr>Medfølende sind/selv</vt:lpstr>
      <vt:lpstr>Karakteristika ved medfølelse</vt:lpstr>
      <vt:lpstr>Medfølende færdigheder</vt:lpstr>
      <vt:lpstr>At være og handle medfølende</vt:lpstr>
      <vt:lpstr>PowerPoint-præsentation</vt:lpstr>
      <vt:lpstr>Skam som vedligeholdende faktor</vt:lpstr>
      <vt:lpstr>Øvelse i plenum</vt:lpstr>
      <vt:lpstr>Øvelse i plenum</vt:lpstr>
      <vt:lpstr>PowerPoint-præsentation</vt:lpstr>
      <vt:lpstr>Medfølende farve</vt:lpstr>
      <vt:lpstr>Kritisk selv</vt:lpstr>
      <vt:lpstr>PowerPoint-præsentation</vt:lpstr>
      <vt:lpstr>Undersøgelse af kritisk selv Med brug af visualisering i plenum</vt:lpstr>
      <vt:lpstr>Plenum stoleøvelse med kritikeren</vt:lpstr>
      <vt:lpstr>Arbejde med medfølende selv Med brug af stole plenum og parvis</vt:lpstr>
      <vt:lpstr>Instruktion til guidning af ”Medfølende selv”</vt:lpstr>
      <vt:lpstr>Referencer og kilder til inspiration</vt:lpstr>
    </vt:vector>
  </TitlesOfParts>
  <Company>Psykologhuset Kognitivt Fokus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Temadag Hillerød </dc:title>
  <dc:creator>Lena Højgård Isager</dc:creator>
  <cp:lastModifiedBy>Lena Højgård Isager</cp:lastModifiedBy>
  <cp:revision>271</cp:revision>
  <cp:lastPrinted>2015-04-27T15:33:10Z</cp:lastPrinted>
  <dcterms:created xsi:type="dcterms:W3CDTF">2011-01-05T08:38:12Z</dcterms:created>
  <dcterms:modified xsi:type="dcterms:W3CDTF">2015-10-05T08:43:41Z</dcterms:modified>
</cp:coreProperties>
</file>